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7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4" r:id="rId12"/>
    <p:sldId id="269" r:id="rId13"/>
    <p:sldId id="268" r:id="rId14"/>
    <p:sldId id="271" r:id="rId15"/>
    <p:sldId id="270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50"/>
    <a:srgbClr val="2C6E6D"/>
    <a:srgbClr val="FF0000"/>
    <a:srgbClr val="287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MIT%20postdoc\Grilse%20and%20ranched%20pooled\With%20Env%20data\2pops_summary_Jan_202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MIT%20postdoc\Grilse%20manuscript\datasets\Figu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MIT%20postdoc\Grilse%20manuscript\datasets\Figur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MIT%20postdoc\Grilse%20manuscript\datasets\Fig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tx1"/>
                </a:solidFill>
              </a:rPr>
              <a:t>Scales</a:t>
            </a:r>
            <a:r>
              <a:rPr lang="en-US" sz="2800" baseline="0" dirty="0">
                <a:solidFill>
                  <a:schemeClr val="tx1"/>
                </a:solidFill>
              </a:rPr>
              <a:t> year</a:t>
            </a:r>
            <a:r>
              <a:rPr lang="en-US" sz="2800" baseline="30000" dirty="0">
                <a:solidFill>
                  <a:schemeClr val="tx1"/>
                </a:solidFill>
              </a:rPr>
              <a:t>-1</a:t>
            </a:r>
            <a:endParaRPr lang="en-US" sz="28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0831420681934951"/>
          <c:y val="8.387883734297753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75016483892573"/>
          <c:y val="0.14303038516927027"/>
          <c:w val="0.78619078686868427"/>
          <c:h val="0.72440182280103482"/>
        </c:manualLayout>
      </c:layout>
      <c:areaChart>
        <c:grouping val="standard"/>
        <c:varyColors val="0"/>
        <c:ser>
          <c:idx val="1"/>
          <c:order val="0"/>
          <c:tx>
            <c:strRef>
              <c:f>Sheet3!$M$1</c:f>
              <c:strCache>
                <c:ptCount val="1"/>
                <c:pt idx="0">
                  <c:v>Ranched</c:v>
                </c:pt>
              </c:strCache>
            </c:strRef>
          </c:tx>
          <c:spPr>
            <a:solidFill>
              <a:schemeClr val="accent1">
                <a:alpha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c:spPr>
          <c:cat>
            <c:numRef>
              <c:f>Sheet3!$L$2:$L$63</c:f>
              <c:numCache>
                <c:formatCode>General</c:formatCode>
                <c:ptCount val="62"/>
                <c:pt idx="0">
                  <c:v>1955</c:v>
                </c:pt>
                <c:pt idx="1">
                  <c:v>1956</c:v>
                </c:pt>
                <c:pt idx="2">
                  <c:v>1957</c:v>
                </c:pt>
                <c:pt idx="3">
                  <c:v>1958</c:v>
                </c:pt>
                <c:pt idx="4">
                  <c:v>1959</c:v>
                </c:pt>
                <c:pt idx="5">
                  <c:v>1960</c:v>
                </c:pt>
                <c:pt idx="6">
                  <c:v>1961</c:v>
                </c:pt>
                <c:pt idx="7">
                  <c:v>1962</c:v>
                </c:pt>
                <c:pt idx="8">
                  <c:v>1963</c:v>
                </c:pt>
                <c:pt idx="9">
                  <c:v>1964</c:v>
                </c:pt>
                <c:pt idx="10">
                  <c:v>1965</c:v>
                </c:pt>
                <c:pt idx="11">
                  <c:v>1966</c:v>
                </c:pt>
                <c:pt idx="12">
                  <c:v>1967</c:v>
                </c:pt>
                <c:pt idx="13">
                  <c:v>1968</c:v>
                </c:pt>
                <c:pt idx="14">
                  <c:v>1969</c:v>
                </c:pt>
                <c:pt idx="15">
                  <c:v>1970</c:v>
                </c:pt>
                <c:pt idx="16">
                  <c:v>1971</c:v>
                </c:pt>
                <c:pt idx="17">
                  <c:v>1972</c:v>
                </c:pt>
                <c:pt idx="18">
                  <c:v>1973</c:v>
                </c:pt>
                <c:pt idx="19">
                  <c:v>1974</c:v>
                </c:pt>
                <c:pt idx="20">
                  <c:v>1975</c:v>
                </c:pt>
                <c:pt idx="21">
                  <c:v>1976</c:v>
                </c:pt>
                <c:pt idx="22">
                  <c:v>1977</c:v>
                </c:pt>
                <c:pt idx="23">
                  <c:v>1978</c:v>
                </c:pt>
                <c:pt idx="24">
                  <c:v>1979</c:v>
                </c:pt>
                <c:pt idx="25">
                  <c:v>1980</c:v>
                </c:pt>
                <c:pt idx="26">
                  <c:v>1981</c:v>
                </c:pt>
                <c:pt idx="27">
                  <c:v>1982</c:v>
                </c:pt>
                <c:pt idx="28">
                  <c:v>1983</c:v>
                </c:pt>
                <c:pt idx="29">
                  <c:v>1984</c:v>
                </c:pt>
                <c:pt idx="30">
                  <c:v>1985</c:v>
                </c:pt>
                <c:pt idx="31">
                  <c:v>1986</c:v>
                </c:pt>
                <c:pt idx="32">
                  <c:v>1987</c:v>
                </c:pt>
                <c:pt idx="33">
                  <c:v>1988</c:v>
                </c:pt>
                <c:pt idx="34">
                  <c:v>1989</c:v>
                </c:pt>
                <c:pt idx="35">
                  <c:v>1990</c:v>
                </c:pt>
                <c:pt idx="36">
                  <c:v>1991</c:v>
                </c:pt>
                <c:pt idx="37">
                  <c:v>1992</c:v>
                </c:pt>
                <c:pt idx="38">
                  <c:v>1993</c:v>
                </c:pt>
                <c:pt idx="39">
                  <c:v>1994</c:v>
                </c:pt>
                <c:pt idx="40">
                  <c:v>1995</c:v>
                </c:pt>
                <c:pt idx="41">
                  <c:v>1996</c:v>
                </c:pt>
                <c:pt idx="42">
                  <c:v>1997</c:v>
                </c:pt>
                <c:pt idx="43">
                  <c:v>1998</c:v>
                </c:pt>
                <c:pt idx="44">
                  <c:v>1999</c:v>
                </c:pt>
                <c:pt idx="45">
                  <c:v>2000</c:v>
                </c:pt>
                <c:pt idx="46">
                  <c:v>2001</c:v>
                </c:pt>
                <c:pt idx="47">
                  <c:v>2002</c:v>
                </c:pt>
                <c:pt idx="48">
                  <c:v>2003</c:v>
                </c:pt>
                <c:pt idx="49">
                  <c:v>2004</c:v>
                </c:pt>
                <c:pt idx="50">
                  <c:v>2005</c:v>
                </c:pt>
                <c:pt idx="51">
                  <c:v>2006</c:v>
                </c:pt>
                <c:pt idx="52">
                  <c:v>2007</c:v>
                </c:pt>
                <c:pt idx="53">
                  <c:v>2008</c:v>
                </c:pt>
                <c:pt idx="54">
                  <c:v>2009</c:v>
                </c:pt>
                <c:pt idx="55">
                  <c:v>2010</c:v>
                </c:pt>
                <c:pt idx="56">
                  <c:v>2011</c:v>
                </c:pt>
                <c:pt idx="57">
                  <c:v>2012</c:v>
                </c:pt>
                <c:pt idx="58">
                  <c:v>2013</c:v>
                </c:pt>
                <c:pt idx="59">
                  <c:v>2014</c:v>
                </c:pt>
                <c:pt idx="60">
                  <c:v>2015</c:v>
                </c:pt>
                <c:pt idx="61">
                  <c:v>2016</c:v>
                </c:pt>
              </c:numCache>
            </c:numRef>
          </c:cat>
          <c:val>
            <c:numRef>
              <c:f>Sheet3!$M$2:$M$63</c:f>
              <c:numCache>
                <c:formatCode>General</c:formatCode>
                <c:ptCount val="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49</c:v>
                </c:pt>
                <c:pt idx="26">
                  <c:v>39</c:v>
                </c:pt>
                <c:pt idx="27">
                  <c:v>48</c:v>
                </c:pt>
                <c:pt idx="28">
                  <c:v>47</c:v>
                </c:pt>
                <c:pt idx="29">
                  <c:v>40</c:v>
                </c:pt>
                <c:pt idx="30">
                  <c:v>48</c:v>
                </c:pt>
                <c:pt idx="31">
                  <c:v>50</c:v>
                </c:pt>
                <c:pt idx="32">
                  <c:v>56</c:v>
                </c:pt>
                <c:pt idx="33">
                  <c:v>49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50</c:v>
                </c:pt>
                <c:pt idx="38">
                  <c:v>49</c:v>
                </c:pt>
                <c:pt idx="39">
                  <c:v>50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46</c:v>
                </c:pt>
                <c:pt idx="44">
                  <c:v>47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48</c:v>
                </c:pt>
                <c:pt idx="53">
                  <c:v>30</c:v>
                </c:pt>
                <c:pt idx="54">
                  <c:v>27</c:v>
                </c:pt>
                <c:pt idx="55">
                  <c:v>49</c:v>
                </c:pt>
                <c:pt idx="56">
                  <c:v>42</c:v>
                </c:pt>
                <c:pt idx="57">
                  <c:v>47</c:v>
                </c:pt>
                <c:pt idx="58">
                  <c:v>48</c:v>
                </c:pt>
                <c:pt idx="59">
                  <c:v>46</c:v>
                </c:pt>
                <c:pt idx="60">
                  <c:v>26</c:v>
                </c:pt>
                <c:pt idx="6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9-4E77-88AF-953B1E6C1B13}"/>
            </c:ext>
          </c:extLst>
        </c:ser>
        <c:ser>
          <c:idx val="0"/>
          <c:order val="1"/>
          <c:tx>
            <c:strRef>
              <c:f>Sheet3!$I$1</c:f>
              <c:strCache>
                <c:ptCount val="1"/>
                <c:pt idx="0">
                  <c:v>Wild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c:spPr>
          <c:cat>
            <c:numRef>
              <c:f>Sheet3!$H$2:$H$63</c:f>
              <c:numCache>
                <c:formatCode>General</c:formatCode>
                <c:ptCount val="62"/>
                <c:pt idx="0">
                  <c:v>1955</c:v>
                </c:pt>
                <c:pt idx="1">
                  <c:v>1956</c:v>
                </c:pt>
                <c:pt idx="2">
                  <c:v>1957</c:v>
                </c:pt>
                <c:pt idx="3">
                  <c:v>1958</c:v>
                </c:pt>
                <c:pt idx="4">
                  <c:v>1959</c:v>
                </c:pt>
                <c:pt idx="5">
                  <c:v>1960</c:v>
                </c:pt>
                <c:pt idx="6">
                  <c:v>1961</c:v>
                </c:pt>
                <c:pt idx="7">
                  <c:v>1962</c:v>
                </c:pt>
                <c:pt idx="8">
                  <c:v>1963</c:v>
                </c:pt>
                <c:pt idx="9">
                  <c:v>1964</c:v>
                </c:pt>
                <c:pt idx="10">
                  <c:v>1965</c:v>
                </c:pt>
                <c:pt idx="11">
                  <c:v>1966</c:v>
                </c:pt>
                <c:pt idx="12">
                  <c:v>1967</c:v>
                </c:pt>
                <c:pt idx="13">
                  <c:v>1968</c:v>
                </c:pt>
                <c:pt idx="14">
                  <c:v>1969</c:v>
                </c:pt>
                <c:pt idx="15">
                  <c:v>1970</c:v>
                </c:pt>
                <c:pt idx="16">
                  <c:v>1971</c:v>
                </c:pt>
                <c:pt idx="17">
                  <c:v>1972</c:v>
                </c:pt>
                <c:pt idx="18">
                  <c:v>1973</c:v>
                </c:pt>
                <c:pt idx="19">
                  <c:v>1974</c:v>
                </c:pt>
                <c:pt idx="20">
                  <c:v>1975</c:v>
                </c:pt>
                <c:pt idx="21">
                  <c:v>1976</c:v>
                </c:pt>
                <c:pt idx="22">
                  <c:v>1977</c:v>
                </c:pt>
                <c:pt idx="23">
                  <c:v>1978</c:v>
                </c:pt>
                <c:pt idx="24">
                  <c:v>1979</c:v>
                </c:pt>
                <c:pt idx="25">
                  <c:v>1980</c:v>
                </c:pt>
                <c:pt idx="26">
                  <c:v>1981</c:v>
                </c:pt>
                <c:pt idx="27">
                  <c:v>1982</c:v>
                </c:pt>
                <c:pt idx="28">
                  <c:v>1983</c:v>
                </c:pt>
                <c:pt idx="29">
                  <c:v>1984</c:v>
                </c:pt>
                <c:pt idx="30">
                  <c:v>1985</c:v>
                </c:pt>
                <c:pt idx="31">
                  <c:v>1986</c:v>
                </c:pt>
                <c:pt idx="32">
                  <c:v>1987</c:v>
                </c:pt>
                <c:pt idx="33">
                  <c:v>1988</c:v>
                </c:pt>
                <c:pt idx="34">
                  <c:v>1989</c:v>
                </c:pt>
                <c:pt idx="35">
                  <c:v>1990</c:v>
                </c:pt>
                <c:pt idx="36">
                  <c:v>1991</c:v>
                </c:pt>
                <c:pt idx="37">
                  <c:v>1992</c:v>
                </c:pt>
                <c:pt idx="38">
                  <c:v>1993</c:v>
                </c:pt>
                <c:pt idx="39">
                  <c:v>1994</c:v>
                </c:pt>
                <c:pt idx="40">
                  <c:v>1995</c:v>
                </c:pt>
                <c:pt idx="41">
                  <c:v>1996</c:v>
                </c:pt>
                <c:pt idx="42">
                  <c:v>1997</c:v>
                </c:pt>
                <c:pt idx="43">
                  <c:v>1998</c:v>
                </c:pt>
                <c:pt idx="44">
                  <c:v>1999</c:v>
                </c:pt>
                <c:pt idx="45">
                  <c:v>2000</c:v>
                </c:pt>
                <c:pt idx="46">
                  <c:v>2001</c:v>
                </c:pt>
                <c:pt idx="47">
                  <c:v>2002</c:v>
                </c:pt>
                <c:pt idx="48">
                  <c:v>2003</c:v>
                </c:pt>
                <c:pt idx="49">
                  <c:v>2004</c:v>
                </c:pt>
                <c:pt idx="50">
                  <c:v>2005</c:v>
                </c:pt>
                <c:pt idx="51">
                  <c:v>2006</c:v>
                </c:pt>
                <c:pt idx="52">
                  <c:v>2007</c:v>
                </c:pt>
                <c:pt idx="53">
                  <c:v>2008</c:v>
                </c:pt>
                <c:pt idx="54">
                  <c:v>2009</c:v>
                </c:pt>
                <c:pt idx="55">
                  <c:v>2010</c:v>
                </c:pt>
                <c:pt idx="56">
                  <c:v>2011</c:v>
                </c:pt>
                <c:pt idx="57">
                  <c:v>2012</c:v>
                </c:pt>
                <c:pt idx="58">
                  <c:v>2013</c:v>
                </c:pt>
                <c:pt idx="59">
                  <c:v>2014</c:v>
                </c:pt>
                <c:pt idx="60">
                  <c:v>2015</c:v>
                </c:pt>
                <c:pt idx="61">
                  <c:v>2016</c:v>
                </c:pt>
              </c:numCache>
            </c:numRef>
          </c:cat>
          <c:val>
            <c:numRef>
              <c:f>Sheet3!$I$2:$I$63</c:f>
              <c:numCache>
                <c:formatCode>General</c:formatCode>
                <c:ptCount val="62"/>
                <c:pt idx="0">
                  <c:v>50</c:v>
                </c:pt>
                <c:pt idx="1">
                  <c:v>48</c:v>
                </c:pt>
                <c:pt idx="2">
                  <c:v>46</c:v>
                </c:pt>
                <c:pt idx="3">
                  <c:v>50</c:v>
                </c:pt>
                <c:pt idx="4">
                  <c:v>0</c:v>
                </c:pt>
                <c:pt idx="5">
                  <c:v>0</c:v>
                </c:pt>
                <c:pt idx="6">
                  <c:v>18</c:v>
                </c:pt>
                <c:pt idx="7">
                  <c:v>35</c:v>
                </c:pt>
                <c:pt idx="8">
                  <c:v>35</c:v>
                </c:pt>
                <c:pt idx="9">
                  <c:v>39</c:v>
                </c:pt>
                <c:pt idx="10">
                  <c:v>45</c:v>
                </c:pt>
                <c:pt idx="11">
                  <c:v>39</c:v>
                </c:pt>
                <c:pt idx="12">
                  <c:v>40</c:v>
                </c:pt>
                <c:pt idx="13">
                  <c:v>46</c:v>
                </c:pt>
                <c:pt idx="14">
                  <c:v>46</c:v>
                </c:pt>
                <c:pt idx="15">
                  <c:v>45</c:v>
                </c:pt>
                <c:pt idx="16">
                  <c:v>47</c:v>
                </c:pt>
                <c:pt idx="17">
                  <c:v>50</c:v>
                </c:pt>
                <c:pt idx="18">
                  <c:v>33</c:v>
                </c:pt>
                <c:pt idx="19">
                  <c:v>46</c:v>
                </c:pt>
                <c:pt idx="20">
                  <c:v>47</c:v>
                </c:pt>
                <c:pt idx="21">
                  <c:v>32</c:v>
                </c:pt>
                <c:pt idx="22">
                  <c:v>43</c:v>
                </c:pt>
                <c:pt idx="23">
                  <c:v>51</c:v>
                </c:pt>
                <c:pt idx="24">
                  <c:v>58</c:v>
                </c:pt>
                <c:pt idx="25">
                  <c:v>29</c:v>
                </c:pt>
                <c:pt idx="26">
                  <c:v>50</c:v>
                </c:pt>
                <c:pt idx="27">
                  <c:v>24</c:v>
                </c:pt>
                <c:pt idx="28">
                  <c:v>0</c:v>
                </c:pt>
                <c:pt idx="29">
                  <c:v>47</c:v>
                </c:pt>
                <c:pt idx="30">
                  <c:v>62</c:v>
                </c:pt>
                <c:pt idx="31">
                  <c:v>44</c:v>
                </c:pt>
                <c:pt idx="32">
                  <c:v>49</c:v>
                </c:pt>
                <c:pt idx="33">
                  <c:v>44</c:v>
                </c:pt>
                <c:pt idx="34">
                  <c:v>49</c:v>
                </c:pt>
                <c:pt idx="35">
                  <c:v>0</c:v>
                </c:pt>
                <c:pt idx="36">
                  <c:v>44</c:v>
                </c:pt>
                <c:pt idx="37">
                  <c:v>50</c:v>
                </c:pt>
                <c:pt idx="38">
                  <c:v>50</c:v>
                </c:pt>
                <c:pt idx="39">
                  <c:v>49</c:v>
                </c:pt>
                <c:pt idx="40">
                  <c:v>28</c:v>
                </c:pt>
                <c:pt idx="41">
                  <c:v>15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34</c:v>
                </c:pt>
                <c:pt idx="48">
                  <c:v>38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48</c:v>
                </c:pt>
                <c:pt idx="53">
                  <c:v>34</c:v>
                </c:pt>
                <c:pt idx="54">
                  <c:v>0</c:v>
                </c:pt>
                <c:pt idx="55">
                  <c:v>0</c:v>
                </c:pt>
                <c:pt idx="56">
                  <c:v>25</c:v>
                </c:pt>
                <c:pt idx="57">
                  <c:v>15</c:v>
                </c:pt>
                <c:pt idx="58">
                  <c:v>49</c:v>
                </c:pt>
                <c:pt idx="59">
                  <c:v>50</c:v>
                </c:pt>
                <c:pt idx="60">
                  <c:v>50</c:v>
                </c:pt>
                <c:pt idx="6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29-4E77-88AF-953B1E6C1B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0420704"/>
        <c:axId val="1438330480"/>
      </c:areaChart>
      <c:dateAx>
        <c:axId val="1440420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330480"/>
        <c:crosses val="autoZero"/>
        <c:auto val="0"/>
        <c:lblOffset val="100"/>
        <c:baseTimeUnit val="days"/>
      </c:dateAx>
      <c:valAx>
        <c:axId val="1438330480"/>
        <c:scaling>
          <c:orientation val="minMax"/>
          <c:max val="6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GB" sz="1800" b="0" dirty="0"/>
                  <a:t>No. Scale Samples</a:t>
                </a:r>
              </a:p>
            </c:rich>
          </c:tx>
          <c:layout>
            <c:manualLayout>
              <c:xMode val="edge"/>
              <c:yMode val="edge"/>
              <c:x val="1.5405183176985453E-2"/>
              <c:y val="0.1914050638154959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04207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7781604421007011"/>
          <c:y val="2.0201992537484618E-3"/>
          <c:w val="0.18319313010185653"/>
          <c:h val="0.22030134210932631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34492563429571"/>
          <c:y val="5.1342592592592606E-2"/>
          <c:w val="0.80676618547681545"/>
          <c:h val="0.84125801983085446"/>
        </c:manualLayout>
      </c:layout>
      <c:scatterChart>
        <c:scatterStyle val="lineMarker"/>
        <c:varyColors val="0"/>
        <c:ser>
          <c:idx val="1"/>
          <c:order val="0"/>
          <c:tx>
            <c:strRef>
              <c:f>'D:\GMIT postdoc\Grilse manuscript\datasets\[2pops_EnvData_summary_final2(AutoRecovered).xlsx]2pops_EnvData_summary_final'!$G$1</c:f>
              <c:strCache>
                <c:ptCount val="1"/>
                <c:pt idx="0">
                  <c:v>FW.rad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  <c:spPr>
              <a:solidFill>
                <a:schemeClr val="accent2">
                  <a:alpha val="20000"/>
                </a:schemeClr>
              </a:solidFill>
              <a:ln>
                <a:solidFill>
                  <a:schemeClr val="accent2">
                    <a:alpha val="30000"/>
                  </a:schemeClr>
                </a:solidFill>
              </a:ln>
            </c:spPr>
          </c:marker>
          <c:xVal>
            <c:numRef>
              <c:f>'[1]2pops_EnvData_summary_final'!$A$2:$A$1977</c:f>
              <c:numCache>
                <c:formatCode>General</c:formatCode>
                <c:ptCount val="1976"/>
                <c:pt idx="0">
                  <c:v>1955</c:v>
                </c:pt>
                <c:pt idx="1">
                  <c:v>1955</c:v>
                </c:pt>
                <c:pt idx="2">
                  <c:v>1955</c:v>
                </c:pt>
                <c:pt idx="3">
                  <c:v>1955</c:v>
                </c:pt>
                <c:pt idx="4">
                  <c:v>1955</c:v>
                </c:pt>
                <c:pt idx="5">
                  <c:v>1955</c:v>
                </c:pt>
                <c:pt idx="6">
                  <c:v>1955</c:v>
                </c:pt>
                <c:pt idx="7">
                  <c:v>1955</c:v>
                </c:pt>
                <c:pt idx="8">
                  <c:v>1955</c:v>
                </c:pt>
                <c:pt idx="9">
                  <c:v>1955</c:v>
                </c:pt>
                <c:pt idx="10">
                  <c:v>1955</c:v>
                </c:pt>
                <c:pt idx="11">
                  <c:v>1955</c:v>
                </c:pt>
                <c:pt idx="12">
                  <c:v>1955</c:v>
                </c:pt>
                <c:pt idx="13">
                  <c:v>1955</c:v>
                </c:pt>
                <c:pt idx="14">
                  <c:v>1955</c:v>
                </c:pt>
                <c:pt idx="15">
                  <c:v>1955</c:v>
                </c:pt>
                <c:pt idx="16">
                  <c:v>1955</c:v>
                </c:pt>
                <c:pt idx="17">
                  <c:v>1955</c:v>
                </c:pt>
                <c:pt idx="18">
                  <c:v>1955</c:v>
                </c:pt>
                <c:pt idx="19">
                  <c:v>1955</c:v>
                </c:pt>
                <c:pt idx="20">
                  <c:v>1955</c:v>
                </c:pt>
                <c:pt idx="21">
                  <c:v>1955</c:v>
                </c:pt>
                <c:pt idx="22">
                  <c:v>1955</c:v>
                </c:pt>
                <c:pt idx="23">
                  <c:v>1955</c:v>
                </c:pt>
                <c:pt idx="24">
                  <c:v>1955</c:v>
                </c:pt>
                <c:pt idx="25">
                  <c:v>1955</c:v>
                </c:pt>
                <c:pt idx="26">
                  <c:v>1955</c:v>
                </c:pt>
                <c:pt idx="27">
                  <c:v>1955</c:v>
                </c:pt>
                <c:pt idx="28">
                  <c:v>1955</c:v>
                </c:pt>
                <c:pt idx="29">
                  <c:v>1955</c:v>
                </c:pt>
                <c:pt idx="30">
                  <c:v>1955</c:v>
                </c:pt>
                <c:pt idx="31">
                  <c:v>1955</c:v>
                </c:pt>
                <c:pt idx="32">
                  <c:v>1955</c:v>
                </c:pt>
                <c:pt idx="33">
                  <c:v>1955</c:v>
                </c:pt>
                <c:pt idx="34">
                  <c:v>1955</c:v>
                </c:pt>
                <c:pt idx="35">
                  <c:v>1955</c:v>
                </c:pt>
                <c:pt idx="36">
                  <c:v>1955</c:v>
                </c:pt>
                <c:pt idx="37">
                  <c:v>1955</c:v>
                </c:pt>
                <c:pt idx="38">
                  <c:v>1955</c:v>
                </c:pt>
                <c:pt idx="39">
                  <c:v>1955</c:v>
                </c:pt>
                <c:pt idx="40">
                  <c:v>1955</c:v>
                </c:pt>
                <c:pt idx="41">
                  <c:v>1955</c:v>
                </c:pt>
                <c:pt idx="42">
                  <c:v>1955</c:v>
                </c:pt>
                <c:pt idx="43">
                  <c:v>1955</c:v>
                </c:pt>
                <c:pt idx="44">
                  <c:v>1955</c:v>
                </c:pt>
                <c:pt idx="45">
                  <c:v>1955</c:v>
                </c:pt>
                <c:pt idx="46">
                  <c:v>1955</c:v>
                </c:pt>
                <c:pt idx="47">
                  <c:v>1955</c:v>
                </c:pt>
                <c:pt idx="48">
                  <c:v>1955</c:v>
                </c:pt>
                <c:pt idx="49">
                  <c:v>1955</c:v>
                </c:pt>
                <c:pt idx="50">
                  <c:v>1956</c:v>
                </c:pt>
                <c:pt idx="51">
                  <c:v>1956</c:v>
                </c:pt>
                <c:pt idx="52">
                  <c:v>1956</c:v>
                </c:pt>
                <c:pt idx="53">
                  <c:v>1956</c:v>
                </c:pt>
                <c:pt idx="54">
                  <c:v>1956</c:v>
                </c:pt>
                <c:pt idx="55">
                  <c:v>1956</c:v>
                </c:pt>
                <c:pt idx="56">
                  <c:v>1956</c:v>
                </c:pt>
                <c:pt idx="57">
                  <c:v>1956</c:v>
                </c:pt>
                <c:pt idx="58">
                  <c:v>1956</c:v>
                </c:pt>
                <c:pt idx="59">
                  <c:v>1956</c:v>
                </c:pt>
                <c:pt idx="60">
                  <c:v>1956</c:v>
                </c:pt>
                <c:pt idx="61">
                  <c:v>1956</c:v>
                </c:pt>
                <c:pt idx="62">
                  <c:v>1956</c:v>
                </c:pt>
                <c:pt idx="63">
                  <c:v>1956</c:v>
                </c:pt>
                <c:pt idx="64">
                  <c:v>1956</c:v>
                </c:pt>
                <c:pt idx="65">
                  <c:v>1956</c:v>
                </c:pt>
                <c:pt idx="66">
                  <c:v>1956</c:v>
                </c:pt>
                <c:pt idx="67">
                  <c:v>1956</c:v>
                </c:pt>
                <c:pt idx="68">
                  <c:v>1956</c:v>
                </c:pt>
                <c:pt idx="69">
                  <c:v>1956</c:v>
                </c:pt>
                <c:pt idx="70">
                  <c:v>1956</c:v>
                </c:pt>
                <c:pt idx="71">
                  <c:v>1956</c:v>
                </c:pt>
                <c:pt idx="72">
                  <c:v>1956</c:v>
                </c:pt>
                <c:pt idx="73">
                  <c:v>1956</c:v>
                </c:pt>
                <c:pt idx="74">
                  <c:v>1956</c:v>
                </c:pt>
                <c:pt idx="75">
                  <c:v>1956</c:v>
                </c:pt>
                <c:pt idx="76">
                  <c:v>1956</c:v>
                </c:pt>
                <c:pt idx="77">
                  <c:v>1956</c:v>
                </c:pt>
                <c:pt idx="78">
                  <c:v>1956</c:v>
                </c:pt>
                <c:pt idx="79">
                  <c:v>1956</c:v>
                </c:pt>
                <c:pt idx="80">
                  <c:v>1956</c:v>
                </c:pt>
                <c:pt idx="81">
                  <c:v>1956</c:v>
                </c:pt>
                <c:pt idx="82">
                  <c:v>1956</c:v>
                </c:pt>
                <c:pt idx="83">
                  <c:v>1956</c:v>
                </c:pt>
                <c:pt idx="84">
                  <c:v>1956</c:v>
                </c:pt>
                <c:pt idx="85">
                  <c:v>1956</c:v>
                </c:pt>
                <c:pt idx="86">
                  <c:v>1956</c:v>
                </c:pt>
                <c:pt idx="87">
                  <c:v>1956</c:v>
                </c:pt>
                <c:pt idx="88">
                  <c:v>1956</c:v>
                </c:pt>
                <c:pt idx="89">
                  <c:v>1956</c:v>
                </c:pt>
                <c:pt idx="90">
                  <c:v>1956</c:v>
                </c:pt>
                <c:pt idx="91">
                  <c:v>1956</c:v>
                </c:pt>
                <c:pt idx="92">
                  <c:v>1956</c:v>
                </c:pt>
                <c:pt idx="93">
                  <c:v>1956</c:v>
                </c:pt>
                <c:pt idx="94">
                  <c:v>1956</c:v>
                </c:pt>
                <c:pt idx="95">
                  <c:v>1956</c:v>
                </c:pt>
                <c:pt idx="96">
                  <c:v>1956</c:v>
                </c:pt>
                <c:pt idx="97">
                  <c:v>1956</c:v>
                </c:pt>
                <c:pt idx="98">
                  <c:v>1957</c:v>
                </c:pt>
                <c:pt idx="99">
                  <c:v>1957</c:v>
                </c:pt>
                <c:pt idx="100">
                  <c:v>1957</c:v>
                </c:pt>
                <c:pt idx="101">
                  <c:v>1957</c:v>
                </c:pt>
                <c:pt idx="102">
                  <c:v>1957</c:v>
                </c:pt>
                <c:pt idx="103">
                  <c:v>1957</c:v>
                </c:pt>
                <c:pt idx="104">
                  <c:v>1957</c:v>
                </c:pt>
                <c:pt idx="105">
                  <c:v>1957</c:v>
                </c:pt>
                <c:pt idx="106">
                  <c:v>1957</c:v>
                </c:pt>
                <c:pt idx="107">
                  <c:v>1957</c:v>
                </c:pt>
                <c:pt idx="108">
                  <c:v>1957</c:v>
                </c:pt>
                <c:pt idx="109">
                  <c:v>1957</c:v>
                </c:pt>
                <c:pt idx="110">
                  <c:v>1957</c:v>
                </c:pt>
                <c:pt idx="111">
                  <c:v>1957</c:v>
                </c:pt>
                <c:pt idx="112">
                  <c:v>1957</c:v>
                </c:pt>
                <c:pt idx="113">
                  <c:v>1957</c:v>
                </c:pt>
                <c:pt idx="114">
                  <c:v>1957</c:v>
                </c:pt>
                <c:pt idx="115">
                  <c:v>1957</c:v>
                </c:pt>
                <c:pt idx="116">
                  <c:v>1957</c:v>
                </c:pt>
                <c:pt idx="117">
                  <c:v>1957</c:v>
                </c:pt>
                <c:pt idx="118">
                  <c:v>1957</c:v>
                </c:pt>
                <c:pt idx="119">
                  <c:v>1957</c:v>
                </c:pt>
                <c:pt idx="120">
                  <c:v>1957</c:v>
                </c:pt>
                <c:pt idx="121">
                  <c:v>1957</c:v>
                </c:pt>
                <c:pt idx="122">
                  <c:v>1957</c:v>
                </c:pt>
                <c:pt idx="123">
                  <c:v>1957</c:v>
                </c:pt>
                <c:pt idx="124">
                  <c:v>1957</c:v>
                </c:pt>
                <c:pt idx="125">
                  <c:v>1957</c:v>
                </c:pt>
                <c:pt idx="126">
                  <c:v>1957</c:v>
                </c:pt>
                <c:pt idx="127">
                  <c:v>1957</c:v>
                </c:pt>
                <c:pt idx="128">
                  <c:v>1957</c:v>
                </c:pt>
                <c:pt idx="129">
                  <c:v>1957</c:v>
                </c:pt>
                <c:pt idx="130">
                  <c:v>1957</c:v>
                </c:pt>
                <c:pt idx="131">
                  <c:v>1957</c:v>
                </c:pt>
                <c:pt idx="132">
                  <c:v>1957</c:v>
                </c:pt>
                <c:pt idx="133">
                  <c:v>1957</c:v>
                </c:pt>
                <c:pt idx="134">
                  <c:v>1957</c:v>
                </c:pt>
                <c:pt idx="135">
                  <c:v>1957</c:v>
                </c:pt>
                <c:pt idx="136">
                  <c:v>1957</c:v>
                </c:pt>
                <c:pt idx="137">
                  <c:v>1957</c:v>
                </c:pt>
                <c:pt idx="138">
                  <c:v>1957</c:v>
                </c:pt>
                <c:pt idx="139">
                  <c:v>1957</c:v>
                </c:pt>
                <c:pt idx="140">
                  <c:v>1957</c:v>
                </c:pt>
                <c:pt idx="141">
                  <c:v>1957</c:v>
                </c:pt>
                <c:pt idx="142">
                  <c:v>1957</c:v>
                </c:pt>
                <c:pt idx="143">
                  <c:v>1957</c:v>
                </c:pt>
                <c:pt idx="144">
                  <c:v>1958</c:v>
                </c:pt>
                <c:pt idx="145">
                  <c:v>1958</c:v>
                </c:pt>
                <c:pt idx="146">
                  <c:v>1958</c:v>
                </c:pt>
                <c:pt idx="147">
                  <c:v>1958</c:v>
                </c:pt>
                <c:pt idx="148">
                  <c:v>1958</c:v>
                </c:pt>
                <c:pt idx="149">
                  <c:v>1958</c:v>
                </c:pt>
                <c:pt idx="150">
                  <c:v>1958</c:v>
                </c:pt>
                <c:pt idx="151">
                  <c:v>1958</c:v>
                </c:pt>
                <c:pt idx="152">
                  <c:v>1958</c:v>
                </c:pt>
                <c:pt idx="153">
                  <c:v>1958</c:v>
                </c:pt>
                <c:pt idx="154">
                  <c:v>1958</c:v>
                </c:pt>
                <c:pt idx="155">
                  <c:v>1958</c:v>
                </c:pt>
                <c:pt idx="156">
                  <c:v>1958</c:v>
                </c:pt>
                <c:pt idx="157">
                  <c:v>1958</c:v>
                </c:pt>
                <c:pt idx="158">
                  <c:v>1958</c:v>
                </c:pt>
                <c:pt idx="159">
                  <c:v>1958</c:v>
                </c:pt>
                <c:pt idx="160">
                  <c:v>1958</c:v>
                </c:pt>
                <c:pt idx="161">
                  <c:v>1958</c:v>
                </c:pt>
                <c:pt idx="162">
                  <c:v>1958</c:v>
                </c:pt>
                <c:pt idx="163">
                  <c:v>1958</c:v>
                </c:pt>
                <c:pt idx="164">
                  <c:v>1958</c:v>
                </c:pt>
                <c:pt idx="165">
                  <c:v>1958</c:v>
                </c:pt>
                <c:pt idx="166">
                  <c:v>1958</c:v>
                </c:pt>
                <c:pt idx="167">
                  <c:v>1958</c:v>
                </c:pt>
                <c:pt idx="168">
                  <c:v>1958</c:v>
                </c:pt>
                <c:pt idx="169">
                  <c:v>1958</c:v>
                </c:pt>
                <c:pt idx="170">
                  <c:v>1958</c:v>
                </c:pt>
                <c:pt idx="171">
                  <c:v>1958</c:v>
                </c:pt>
                <c:pt idx="172">
                  <c:v>1958</c:v>
                </c:pt>
                <c:pt idx="173">
                  <c:v>1958</c:v>
                </c:pt>
                <c:pt idx="174">
                  <c:v>1958</c:v>
                </c:pt>
                <c:pt idx="175">
                  <c:v>1958</c:v>
                </c:pt>
                <c:pt idx="176">
                  <c:v>1958</c:v>
                </c:pt>
                <c:pt idx="177">
                  <c:v>1958</c:v>
                </c:pt>
                <c:pt idx="178">
                  <c:v>1958</c:v>
                </c:pt>
                <c:pt idx="179">
                  <c:v>1958</c:v>
                </c:pt>
                <c:pt idx="180">
                  <c:v>1958</c:v>
                </c:pt>
                <c:pt idx="181">
                  <c:v>1958</c:v>
                </c:pt>
                <c:pt idx="182">
                  <c:v>1958</c:v>
                </c:pt>
                <c:pt idx="183">
                  <c:v>1958</c:v>
                </c:pt>
                <c:pt idx="184">
                  <c:v>1958</c:v>
                </c:pt>
                <c:pt idx="185">
                  <c:v>1958</c:v>
                </c:pt>
                <c:pt idx="186">
                  <c:v>1958</c:v>
                </c:pt>
                <c:pt idx="187">
                  <c:v>1958</c:v>
                </c:pt>
                <c:pt idx="188">
                  <c:v>1958</c:v>
                </c:pt>
                <c:pt idx="189">
                  <c:v>1958</c:v>
                </c:pt>
                <c:pt idx="190">
                  <c:v>1958</c:v>
                </c:pt>
                <c:pt idx="191">
                  <c:v>1958</c:v>
                </c:pt>
                <c:pt idx="192">
                  <c:v>1958</c:v>
                </c:pt>
                <c:pt idx="193">
                  <c:v>1958</c:v>
                </c:pt>
                <c:pt idx="194">
                  <c:v>1961</c:v>
                </c:pt>
                <c:pt idx="195">
                  <c:v>1961</c:v>
                </c:pt>
                <c:pt idx="196">
                  <c:v>1961</c:v>
                </c:pt>
                <c:pt idx="197">
                  <c:v>1961</c:v>
                </c:pt>
                <c:pt idx="198">
                  <c:v>1961</c:v>
                </c:pt>
                <c:pt idx="199">
                  <c:v>1961</c:v>
                </c:pt>
                <c:pt idx="200">
                  <c:v>1961</c:v>
                </c:pt>
                <c:pt idx="201">
                  <c:v>1961</c:v>
                </c:pt>
                <c:pt idx="202">
                  <c:v>1961</c:v>
                </c:pt>
                <c:pt idx="203">
                  <c:v>1961</c:v>
                </c:pt>
                <c:pt idx="204">
                  <c:v>1961</c:v>
                </c:pt>
                <c:pt idx="205">
                  <c:v>1961</c:v>
                </c:pt>
                <c:pt idx="206">
                  <c:v>1961</c:v>
                </c:pt>
                <c:pt idx="207">
                  <c:v>1961</c:v>
                </c:pt>
                <c:pt idx="208">
                  <c:v>1961</c:v>
                </c:pt>
                <c:pt idx="209">
                  <c:v>1961</c:v>
                </c:pt>
                <c:pt idx="210">
                  <c:v>1961</c:v>
                </c:pt>
                <c:pt idx="211">
                  <c:v>1961</c:v>
                </c:pt>
                <c:pt idx="212">
                  <c:v>1962</c:v>
                </c:pt>
                <c:pt idx="213">
                  <c:v>1962</c:v>
                </c:pt>
                <c:pt idx="214">
                  <c:v>1962</c:v>
                </c:pt>
                <c:pt idx="215">
                  <c:v>1962</c:v>
                </c:pt>
                <c:pt idx="216">
                  <c:v>1962</c:v>
                </c:pt>
                <c:pt idx="217">
                  <c:v>1962</c:v>
                </c:pt>
                <c:pt idx="218">
                  <c:v>1962</c:v>
                </c:pt>
                <c:pt idx="219">
                  <c:v>1962</c:v>
                </c:pt>
                <c:pt idx="220">
                  <c:v>1962</c:v>
                </c:pt>
                <c:pt idx="221">
                  <c:v>1962</c:v>
                </c:pt>
                <c:pt idx="222">
                  <c:v>1962</c:v>
                </c:pt>
                <c:pt idx="223">
                  <c:v>1962</c:v>
                </c:pt>
                <c:pt idx="224">
                  <c:v>1962</c:v>
                </c:pt>
                <c:pt idx="225">
                  <c:v>1962</c:v>
                </c:pt>
                <c:pt idx="226">
                  <c:v>1962</c:v>
                </c:pt>
                <c:pt idx="227">
                  <c:v>1962</c:v>
                </c:pt>
                <c:pt idx="228">
                  <c:v>1962</c:v>
                </c:pt>
                <c:pt idx="229">
                  <c:v>1962</c:v>
                </c:pt>
                <c:pt idx="230">
                  <c:v>1962</c:v>
                </c:pt>
                <c:pt idx="231">
                  <c:v>1962</c:v>
                </c:pt>
                <c:pt idx="232">
                  <c:v>1962</c:v>
                </c:pt>
                <c:pt idx="233">
                  <c:v>1962</c:v>
                </c:pt>
                <c:pt idx="234">
                  <c:v>1962</c:v>
                </c:pt>
                <c:pt idx="235">
                  <c:v>1962</c:v>
                </c:pt>
                <c:pt idx="236">
                  <c:v>1962</c:v>
                </c:pt>
                <c:pt idx="237">
                  <c:v>1962</c:v>
                </c:pt>
                <c:pt idx="238">
                  <c:v>1962</c:v>
                </c:pt>
                <c:pt idx="239">
                  <c:v>1962</c:v>
                </c:pt>
                <c:pt idx="240">
                  <c:v>1962</c:v>
                </c:pt>
                <c:pt idx="241">
                  <c:v>1962</c:v>
                </c:pt>
                <c:pt idx="242">
                  <c:v>1962</c:v>
                </c:pt>
                <c:pt idx="243">
                  <c:v>1962</c:v>
                </c:pt>
                <c:pt idx="244">
                  <c:v>1962</c:v>
                </c:pt>
                <c:pt idx="245">
                  <c:v>1962</c:v>
                </c:pt>
                <c:pt idx="246">
                  <c:v>1962</c:v>
                </c:pt>
                <c:pt idx="247">
                  <c:v>1963</c:v>
                </c:pt>
                <c:pt idx="248">
                  <c:v>1963</c:v>
                </c:pt>
                <c:pt idx="249">
                  <c:v>1963</c:v>
                </c:pt>
                <c:pt idx="250">
                  <c:v>1963</c:v>
                </c:pt>
                <c:pt idx="251">
                  <c:v>1963</c:v>
                </c:pt>
                <c:pt idx="252">
                  <c:v>1963</c:v>
                </c:pt>
                <c:pt idx="253">
                  <c:v>1963</c:v>
                </c:pt>
                <c:pt idx="254">
                  <c:v>1963</c:v>
                </c:pt>
                <c:pt idx="255">
                  <c:v>1963</c:v>
                </c:pt>
                <c:pt idx="256">
                  <c:v>1963</c:v>
                </c:pt>
                <c:pt idx="257">
                  <c:v>1963</c:v>
                </c:pt>
                <c:pt idx="258">
                  <c:v>1963</c:v>
                </c:pt>
                <c:pt idx="259">
                  <c:v>1963</c:v>
                </c:pt>
                <c:pt idx="260">
                  <c:v>1963</c:v>
                </c:pt>
                <c:pt idx="261">
                  <c:v>1963</c:v>
                </c:pt>
                <c:pt idx="262">
                  <c:v>1963</c:v>
                </c:pt>
                <c:pt idx="263">
                  <c:v>1963</c:v>
                </c:pt>
                <c:pt idx="264">
                  <c:v>1963</c:v>
                </c:pt>
                <c:pt idx="265">
                  <c:v>1963</c:v>
                </c:pt>
                <c:pt idx="266">
                  <c:v>1963</c:v>
                </c:pt>
                <c:pt idx="267">
                  <c:v>1963</c:v>
                </c:pt>
                <c:pt idx="268">
                  <c:v>1963</c:v>
                </c:pt>
                <c:pt idx="269">
                  <c:v>1963</c:v>
                </c:pt>
                <c:pt idx="270">
                  <c:v>1963</c:v>
                </c:pt>
                <c:pt idx="271">
                  <c:v>1963</c:v>
                </c:pt>
                <c:pt idx="272">
                  <c:v>1963</c:v>
                </c:pt>
                <c:pt idx="273">
                  <c:v>1963</c:v>
                </c:pt>
                <c:pt idx="274">
                  <c:v>1963</c:v>
                </c:pt>
                <c:pt idx="275">
                  <c:v>1963</c:v>
                </c:pt>
                <c:pt idx="276">
                  <c:v>1963</c:v>
                </c:pt>
                <c:pt idx="277">
                  <c:v>1963</c:v>
                </c:pt>
                <c:pt idx="278">
                  <c:v>1963</c:v>
                </c:pt>
                <c:pt idx="279">
                  <c:v>1963</c:v>
                </c:pt>
                <c:pt idx="280">
                  <c:v>1963</c:v>
                </c:pt>
                <c:pt idx="281">
                  <c:v>1963</c:v>
                </c:pt>
                <c:pt idx="282">
                  <c:v>1964</c:v>
                </c:pt>
                <c:pt idx="283">
                  <c:v>1964</c:v>
                </c:pt>
                <c:pt idx="284">
                  <c:v>1964</c:v>
                </c:pt>
                <c:pt idx="285">
                  <c:v>1964</c:v>
                </c:pt>
                <c:pt idx="286">
                  <c:v>1964</c:v>
                </c:pt>
                <c:pt idx="287">
                  <c:v>1964</c:v>
                </c:pt>
                <c:pt idx="288">
                  <c:v>1964</c:v>
                </c:pt>
                <c:pt idx="289">
                  <c:v>1964</c:v>
                </c:pt>
                <c:pt idx="290">
                  <c:v>1964</c:v>
                </c:pt>
                <c:pt idx="291">
                  <c:v>1964</c:v>
                </c:pt>
                <c:pt idx="292">
                  <c:v>1964</c:v>
                </c:pt>
                <c:pt idx="293">
                  <c:v>1964</c:v>
                </c:pt>
                <c:pt idx="294">
                  <c:v>1964</c:v>
                </c:pt>
                <c:pt idx="295">
                  <c:v>1964</c:v>
                </c:pt>
                <c:pt idx="296">
                  <c:v>1964</c:v>
                </c:pt>
                <c:pt idx="297">
                  <c:v>1964</c:v>
                </c:pt>
                <c:pt idx="298">
                  <c:v>1964</c:v>
                </c:pt>
                <c:pt idx="299">
                  <c:v>1964</c:v>
                </c:pt>
                <c:pt idx="300">
                  <c:v>1964</c:v>
                </c:pt>
                <c:pt idx="301">
                  <c:v>1964</c:v>
                </c:pt>
                <c:pt idx="302">
                  <c:v>1964</c:v>
                </c:pt>
                <c:pt idx="303">
                  <c:v>1964</c:v>
                </c:pt>
                <c:pt idx="304">
                  <c:v>1964</c:v>
                </c:pt>
                <c:pt idx="305">
                  <c:v>1964</c:v>
                </c:pt>
                <c:pt idx="306">
                  <c:v>1964</c:v>
                </c:pt>
                <c:pt idx="307">
                  <c:v>1964</c:v>
                </c:pt>
                <c:pt idx="308">
                  <c:v>1964</c:v>
                </c:pt>
                <c:pt idx="309">
                  <c:v>1964</c:v>
                </c:pt>
                <c:pt idx="310">
                  <c:v>1964</c:v>
                </c:pt>
                <c:pt idx="311">
                  <c:v>1964</c:v>
                </c:pt>
                <c:pt idx="312">
                  <c:v>1964</c:v>
                </c:pt>
                <c:pt idx="313">
                  <c:v>1964</c:v>
                </c:pt>
                <c:pt idx="314">
                  <c:v>1964</c:v>
                </c:pt>
                <c:pt idx="315">
                  <c:v>1964</c:v>
                </c:pt>
                <c:pt idx="316">
                  <c:v>1964</c:v>
                </c:pt>
                <c:pt idx="317">
                  <c:v>1964</c:v>
                </c:pt>
                <c:pt idx="318">
                  <c:v>1964</c:v>
                </c:pt>
                <c:pt idx="319">
                  <c:v>1964</c:v>
                </c:pt>
                <c:pt idx="320">
                  <c:v>1964</c:v>
                </c:pt>
                <c:pt idx="321">
                  <c:v>1965</c:v>
                </c:pt>
                <c:pt idx="322">
                  <c:v>1965</c:v>
                </c:pt>
                <c:pt idx="323">
                  <c:v>1965</c:v>
                </c:pt>
                <c:pt idx="324">
                  <c:v>1965</c:v>
                </c:pt>
                <c:pt idx="325">
                  <c:v>1965</c:v>
                </c:pt>
                <c:pt idx="326">
                  <c:v>1965</c:v>
                </c:pt>
                <c:pt idx="327">
                  <c:v>1965</c:v>
                </c:pt>
                <c:pt idx="328">
                  <c:v>1965</c:v>
                </c:pt>
                <c:pt idx="329">
                  <c:v>1965</c:v>
                </c:pt>
                <c:pt idx="330">
                  <c:v>1965</c:v>
                </c:pt>
                <c:pt idx="331">
                  <c:v>1965</c:v>
                </c:pt>
                <c:pt idx="332">
                  <c:v>1965</c:v>
                </c:pt>
                <c:pt idx="333">
                  <c:v>1965</c:v>
                </c:pt>
                <c:pt idx="334">
                  <c:v>1965</c:v>
                </c:pt>
                <c:pt idx="335">
                  <c:v>1965</c:v>
                </c:pt>
                <c:pt idx="336">
                  <c:v>1965</c:v>
                </c:pt>
                <c:pt idx="337">
                  <c:v>1965</c:v>
                </c:pt>
                <c:pt idx="338">
                  <c:v>1965</c:v>
                </c:pt>
                <c:pt idx="339">
                  <c:v>1965</c:v>
                </c:pt>
                <c:pt idx="340">
                  <c:v>1965</c:v>
                </c:pt>
                <c:pt idx="341">
                  <c:v>1965</c:v>
                </c:pt>
                <c:pt idx="342">
                  <c:v>1965</c:v>
                </c:pt>
                <c:pt idx="343">
                  <c:v>1965</c:v>
                </c:pt>
                <c:pt idx="344">
                  <c:v>1965</c:v>
                </c:pt>
                <c:pt idx="345">
                  <c:v>1965</c:v>
                </c:pt>
                <c:pt idx="346">
                  <c:v>1965</c:v>
                </c:pt>
                <c:pt idx="347">
                  <c:v>1965</c:v>
                </c:pt>
                <c:pt idx="348">
                  <c:v>1965</c:v>
                </c:pt>
                <c:pt idx="349">
                  <c:v>1965</c:v>
                </c:pt>
                <c:pt idx="350">
                  <c:v>1965</c:v>
                </c:pt>
                <c:pt idx="351">
                  <c:v>1965</c:v>
                </c:pt>
                <c:pt idx="352">
                  <c:v>1965</c:v>
                </c:pt>
                <c:pt idx="353">
                  <c:v>1965</c:v>
                </c:pt>
                <c:pt idx="354">
                  <c:v>1965</c:v>
                </c:pt>
                <c:pt idx="355">
                  <c:v>1965</c:v>
                </c:pt>
                <c:pt idx="356">
                  <c:v>1965</c:v>
                </c:pt>
                <c:pt idx="357">
                  <c:v>1965</c:v>
                </c:pt>
                <c:pt idx="358">
                  <c:v>1965</c:v>
                </c:pt>
                <c:pt idx="359">
                  <c:v>1965</c:v>
                </c:pt>
                <c:pt idx="360">
                  <c:v>1965</c:v>
                </c:pt>
                <c:pt idx="361">
                  <c:v>1965</c:v>
                </c:pt>
                <c:pt idx="362">
                  <c:v>1965</c:v>
                </c:pt>
                <c:pt idx="363">
                  <c:v>1965</c:v>
                </c:pt>
                <c:pt idx="364">
                  <c:v>1965</c:v>
                </c:pt>
                <c:pt idx="365">
                  <c:v>1965</c:v>
                </c:pt>
                <c:pt idx="366">
                  <c:v>1966</c:v>
                </c:pt>
                <c:pt idx="367">
                  <c:v>1966</c:v>
                </c:pt>
                <c:pt idx="368">
                  <c:v>1966</c:v>
                </c:pt>
                <c:pt idx="369">
                  <c:v>1966</c:v>
                </c:pt>
                <c:pt idx="370">
                  <c:v>1966</c:v>
                </c:pt>
                <c:pt idx="371">
                  <c:v>1966</c:v>
                </c:pt>
                <c:pt idx="372">
                  <c:v>1966</c:v>
                </c:pt>
                <c:pt idx="373">
                  <c:v>1966</c:v>
                </c:pt>
                <c:pt idx="374">
                  <c:v>1966</c:v>
                </c:pt>
                <c:pt idx="375">
                  <c:v>1966</c:v>
                </c:pt>
                <c:pt idx="376">
                  <c:v>1966</c:v>
                </c:pt>
                <c:pt idx="377">
                  <c:v>1966</c:v>
                </c:pt>
                <c:pt idx="378">
                  <c:v>1966</c:v>
                </c:pt>
                <c:pt idx="379">
                  <c:v>1966</c:v>
                </c:pt>
                <c:pt idx="380">
                  <c:v>1966</c:v>
                </c:pt>
                <c:pt idx="381">
                  <c:v>1966</c:v>
                </c:pt>
                <c:pt idx="382">
                  <c:v>1966</c:v>
                </c:pt>
                <c:pt idx="383">
                  <c:v>1966</c:v>
                </c:pt>
                <c:pt idx="384">
                  <c:v>1966</c:v>
                </c:pt>
                <c:pt idx="385">
                  <c:v>1966</c:v>
                </c:pt>
                <c:pt idx="386">
                  <c:v>1966</c:v>
                </c:pt>
                <c:pt idx="387">
                  <c:v>1966</c:v>
                </c:pt>
                <c:pt idx="388">
                  <c:v>1966</c:v>
                </c:pt>
                <c:pt idx="389">
                  <c:v>1966</c:v>
                </c:pt>
                <c:pt idx="390">
                  <c:v>1966</c:v>
                </c:pt>
                <c:pt idx="391">
                  <c:v>1966</c:v>
                </c:pt>
                <c:pt idx="392">
                  <c:v>1966</c:v>
                </c:pt>
                <c:pt idx="393">
                  <c:v>1966</c:v>
                </c:pt>
                <c:pt idx="394">
                  <c:v>1966</c:v>
                </c:pt>
                <c:pt idx="395">
                  <c:v>1966</c:v>
                </c:pt>
                <c:pt idx="396">
                  <c:v>1966</c:v>
                </c:pt>
                <c:pt idx="397">
                  <c:v>1966</c:v>
                </c:pt>
                <c:pt idx="398">
                  <c:v>1966</c:v>
                </c:pt>
                <c:pt idx="399">
                  <c:v>1966</c:v>
                </c:pt>
                <c:pt idx="400">
                  <c:v>1966</c:v>
                </c:pt>
                <c:pt idx="401">
                  <c:v>1966</c:v>
                </c:pt>
                <c:pt idx="402">
                  <c:v>1966</c:v>
                </c:pt>
                <c:pt idx="403">
                  <c:v>1966</c:v>
                </c:pt>
                <c:pt idx="404">
                  <c:v>1966</c:v>
                </c:pt>
                <c:pt idx="405">
                  <c:v>1967</c:v>
                </c:pt>
                <c:pt idx="406">
                  <c:v>1967</c:v>
                </c:pt>
                <c:pt idx="407">
                  <c:v>1967</c:v>
                </c:pt>
                <c:pt idx="408">
                  <c:v>1967</c:v>
                </c:pt>
                <c:pt idx="409">
                  <c:v>1967</c:v>
                </c:pt>
                <c:pt idx="410">
                  <c:v>1967</c:v>
                </c:pt>
                <c:pt idx="411">
                  <c:v>1967</c:v>
                </c:pt>
                <c:pt idx="412">
                  <c:v>1967</c:v>
                </c:pt>
                <c:pt idx="413">
                  <c:v>1967</c:v>
                </c:pt>
                <c:pt idx="414">
                  <c:v>1967</c:v>
                </c:pt>
                <c:pt idx="415">
                  <c:v>1967</c:v>
                </c:pt>
                <c:pt idx="416">
                  <c:v>1967</c:v>
                </c:pt>
                <c:pt idx="417">
                  <c:v>1967</c:v>
                </c:pt>
                <c:pt idx="418">
                  <c:v>1967</c:v>
                </c:pt>
                <c:pt idx="419">
                  <c:v>1967</c:v>
                </c:pt>
                <c:pt idx="420">
                  <c:v>1967</c:v>
                </c:pt>
                <c:pt idx="421">
                  <c:v>1967</c:v>
                </c:pt>
                <c:pt idx="422">
                  <c:v>1967</c:v>
                </c:pt>
                <c:pt idx="423">
                  <c:v>1967</c:v>
                </c:pt>
                <c:pt idx="424">
                  <c:v>1967</c:v>
                </c:pt>
                <c:pt idx="425">
                  <c:v>1967</c:v>
                </c:pt>
                <c:pt idx="426">
                  <c:v>1967</c:v>
                </c:pt>
                <c:pt idx="427">
                  <c:v>1967</c:v>
                </c:pt>
                <c:pt idx="428">
                  <c:v>1967</c:v>
                </c:pt>
                <c:pt idx="429">
                  <c:v>1967</c:v>
                </c:pt>
                <c:pt idx="430">
                  <c:v>1967</c:v>
                </c:pt>
                <c:pt idx="431">
                  <c:v>1967</c:v>
                </c:pt>
                <c:pt idx="432">
                  <c:v>1967</c:v>
                </c:pt>
                <c:pt idx="433">
                  <c:v>1967</c:v>
                </c:pt>
                <c:pt idx="434">
                  <c:v>1967</c:v>
                </c:pt>
                <c:pt idx="435">
                  <c:v>1967</c:v>
                </c:pt>
                <c:pt idx="436">
                  <c:v>1967</c:v>
                </c:pt>
                <c:pt idx="437">
                  <c:v>1967</c:v>
                </c:pt>
                <c:pt idx="438">
                  <c:v>1967</c:v>
                </c:pt>
                <c:pt idx="439">
                  <c:v>1967</c:v>
                </c:pt>
                <c:pt idx="440">
                  <c:v>1967</c:v>
                </c:pt>
                <c:pt idx="441">
                  <c:v>1967</c:v>
                </c:pt>
                <c:pt idx="442">
                  <c:v>1967</c:v>
                </c:pt>
                <c:pt idx="443">
                  <c:v>1967</c:v>
                </c:pt>
                <c:pt idx="444">
                  <c:v>1967</c:v>
                </c:pt>
                <c:pt idx="445">
                  <c:v>1968</c:v>
                </c:pt>
                <c:pt idx="446">
                  <c:v>1968</c:v>
                </c:pt>
                <c:pt idx="447">
                  <c:v>1968</c:v>
                </c:pt>
                <c:pt idx="448">
                  <c:v>1968</c:v>
                </c:pt>
                <c:pt idx="449">
                  <c:v>1968</c:v>
                </c:pt>
                <c:pt idx="450">
                  <c:v>1968</c:v>
                </c:pt>
                <c:pt idx="451">
                  <c:v>1968</c:v>
                </c:pt>
                <c:pt idx="452">
                  <c:v>1968</c:v>
                </c:pt>
                <c:pt idx="453">
                  <c:v>1968</c:v>
                </c:pt>
                <c:pt idx="454">
                  <c:v>1968</c:v>
                </c:pt>
                <c:pt idx="455">
                  <c:v>1968</c:v>
                </c:pt>
                <c:pt idx="456">
                  <c:v>1968</c:v>
                </c:pt>
                <c:pt idx="457">
                  <c:v>1968</c:v>
                </c:pt>
                <c:pt idx="458">
                  <c:v>1968</c:v>
                </c:pt>
                <c:pt idx="459">
                  <c:v>1968</c:v>
                </c:pt>
                <c:pt idx="460">
                  <c:v>1968</c:v>
                </c:pt>
                <c:pt idx="461">
                  <c:v>1968</c:v>
                </c:pt>
                <c:pt idx="462">
                  <c:v>1968</c:v>
                </c:pt>
                <c:pt idx="463">
                  <c:v>1968</c:v>
                </c:pt>
                <c:pt idx="464">
                  <c:v>1968</c:v>
                </c:pt>
                <c:pt idx="465">
                  <c:v>1968</c:v>
                </c:pt>
                <c:pt idx="466">
                  <c:v>1968</c:v>
                </c:pt>
                <c:pt idx="467">
                  <c:v>1968</c:v>
                </c:pt>
                <c:pt idx="468">
                  <c:v>1968</c:v>
                </c:pt>
                <c:pt idx="469">
                  <c:v>1968</c:v>
                </c:pt>
                <c:pt idx="470">
                  <c:v>1968</c:v>
                </c:pt>
                <c:pt idx="471">
                  <c:v>1968</c:v>
                </c:pt>
                <c:pt idx="472">
                  <c:v>1968</c:v>
                </c:pt>
                <c:pt idx="473">
                  <c:v>1968</c:v>
                </c:pt>
                <c:pt idx="474">
                  <c:v>1968</c:v>
                </c:pt>
                <c:pt idx="475">
                  <c:v>1968</c:v>
                </c:pt>
                <c:pt idx="476">
                  <c:v>1968</c:v>
                </c:pt>
                <c:pt idx="477">
                  <c:v>1968</c:v>
                </c:pt>
                <c:pt idx="478">
                  <c:v>1968</c:v>
                </c:pt>
                <c:pt idx="479">
                  <c:v>1968</c:v>
                </c:pt>
                <c:pt idx="480">
                  <c:v>1968</c:v>
                </c:pt>
                <c:pt idx="481">
                  <c:v>1968</c:v>
                </c:pt>
                <c:pt idx="482">
                  <c:v>1968</c:v>
                </c:pt>
                <c:pt idx="483">
                  <c:v>1968</c:v>
                </c:pt>
                <c:pt idx="484">
                  <c:v>1968</c:v>
                </c:pt>
                <c:pt idx="485">
                  <c:v>1968</c:v>
                </c:pt>
                <c:pt idx="486">
                  <c:v>1968</c:v>
                </c:pt>
                <c:pt idx="487">
                  <c:v>1968</c:v>
                </c:pt>
                <c:pt idx="488">
                  <c:v>1968</c:v>
                </c:pt>
                <c:pt idx="489">
                  <c:v>1968</c:v>
                </c:pt>
                <c:pt idx="490">
                  <c:v>1968</c:v>
                </c:pt>
                <c:pt idx="491">
                  <c:v>1969</c:v>
                </c:pt>
                <c:pt idx="492">
                  <c:v>1969</c:v>
                </c:pt>
                <c:pt idx="493">
                  <c:v>1969</c:v>
                </c:pt>
                <c:pt idx="494">
                  <c:v>1969</c:v>
                </c:pt>
                <c:pt idx="495">
                  <c:v>1969</c:v>
                </c:pt>
                <c:pt idx="496">
                  <c:v>1969</c:v>
                </c:pt>
                <c:pt idx="497">
                  <c:v>1969</c:v>
                </c:pt>
                <c:pt idx="498">
                  <c:v>1969</c:v>
                </c:pt>
                <c:pt idx="499">
                  <c:v>1969</c:v>
                </c:pt>
                <c:pt idx="500">
                  <c:v>1969</c:v>
                </c:pt>
                <c:pt idx="501">
                  <c:v>1969</c:v>
                </c:pt>
                <c:pt idx="502">
                  <c:v>1969</c:v>
                </c:pt>
                <c:pt idx="503">
                  <c:v>1969</c:v>
                </c:pt>
                <c:pt idx="504">
                  <c:v>1969</c:v>
                </c:pt>
                <c:pt idx="505">
                  <c:v>1969</c:v>
                </c:pt>
                <c:pt idx="506">
                  <c:v>1969</c:v>
                </c:pt>
                <c:pt idx="507">
                  <c:v>1969</c:v>
                </c:pt>
                <c:pt idx="508">
                  <c:v>1969</c:v>
                </c:pt>
                <c:pt idx="509">
                  <c:v>1969</c:v>
                </c:pt>
                <c:pt idx="510">
                  <c:v>1969</c:v>
                </c:pt>
                <c:pt idx="511">
                  <c:v>1969</c:v>
                </c:pt>
                <c:pt idx="512">
                  <c:v>1969</c:v>
                </c:pt>
                <c:pt idx="513">
                  <c:v>1969</c:v>
                </c:pt>
                <c:pt idx="514">
                  <c:v>1969</c:v>
                </c:pt>
                <c:pt idx="515">
                  <c:v>1969</c:v>
                </c:pt>
                <c:pt idx="516">
                  <c:v>1969</c:v>
                </c:pt>
                <c:pt idx="517">
                  <c:v>1969</c:v>
                </c:pt>
                <c:pt idx="518">
                  <c:v>1969</c:v>
                </c:pt>
                <c:pt idx="519">
                  <c:v>1969</c:v>
                </c:pt>
                <c:pt idx="520">
                  <c:v>1969</c:v>
                </c:pt>
                <c:pt idx="521">
                  <c:v>1969</c:v>
                </c:pt>
                <c:pt idx="522">
                  <c:v>1969</c:v>
                </c:pt>
                <c:pt idx="523">
                  <c:v>1969</c:v>
                </c:pt>
                <c:pt idx="524">
                  <c:v>1969</c:v>
                </c:pt>
                <c:pt idx="525">
                  <c:v>1969</c:v>
                </c:pt>
                <c:pt idx="526">
                  <c:v>1969</c:v>
                </c:pt>
                <c:pt idx="527">
                  <c:v>1969</c:v>
                </c:pt>
                <c:pt idx="528">
                  <c:v>1969</c:v>
                </c:pt>
                <c:pt idx="529">
                  <c:v>1969</c:v>
                </c:pt>
                <c:pt idx="530">
                  <c:v>1969</c:v>
                </c:pt>
                <c:pt idx="531">
                  <c:v>1969</c:v>
                </c:pt>
                <c:pt idx="532">
                  <c:v>1969</c:v>
                </c:pt>
                <c:pt idx="533">
                  <c:v>1969</c:v>
                </c:pt>
                <c:pt idx="534">
                  <c:v>1969</c:v>
                </c:pt>
                <c:pt idx="535">
                  <c:v>1969</c:v>
                </c:pt>
                <c:pt idx="536">
                  <c:v>1969</c:v>
                </c:pt>
                <c:pt idx="537">
                  <c:v>1970</c:v>
                </c:pt>
                <c:pt idx="538">
                  <c:v>1970</c:v>
                </c:pt>
                <c:pt idx="539">
                  <c:v>1970</c:v>
                </c:pt>
                <c:pt idx="540">
                  <c:v>1970</c:v>
                </c:pt>
                <c:pt idx="541">
                  <c:v>1970</c:v>
                </c:pt>
                <c:pt idx="542">
                  <c:v>1970</c:v>
                </c:pt>
                <c:pt idx="543">
                  <c:v>1970</c:v>
                </c:pt>
                <c:pt idx="544">
                  <c:v>1970</c:v>
                </c:pt>
                <c:pt idx="545">
                  <c:v>1970</c:v>
                </c:pt>
                <c:pt idx="546">
                  <c:v>1970</c:v>
                </c:pt>
                <c:pt idx="547">
                  <c:v>1970</c:v>
                </c:pt>
                <c:pt idx="548">
                  <c:v>1970</c:v>
                </c:pt>
                <c:pt idx="549">
                  <c:v>1970</c:v>
                </c:pt>
                <c:pt idx="550">
                  <c:v>1970</c:v>
                </c:pt>
                <c:pt idx="551">
                  <c:v>1970</c:v>
                </c:pt>
                <c:pt idx="552">
                  <c:v>1970</c:v>
                </c:pt>
                <c:pt idx="553">
                  <c:v>1970</c:v>
                </c:pt>
                <c:pt idx="554">
                  <c:v>1970</c:v>
                </c:pt>
                <c:pt idx="555">
                  <c:v>1970</c:v>
                </c:pt>
                <c:pt idx="556">
                  <c:v>1970</c:v>
                </c:pt>
                <c:pt idx="557">
                  <c:v>1970</c:v>
                </c:pt>
                <c:pt idx="558">
                  <c:v>1970</c:v>
                </c:pt>
                <c:pt idx="559">
                  <c:v>1970</c:v>
                </c:pt>
                <c:pt idx="560">
                  <c:v>1970</c:v>
                </c:pt>
                <c:pt idx="561">
                  <c:v>1970</c:v>
                </c:pt>
                <c:pt idx="562">
                  <c:v>1970</c:v>
                </c:pt>
                <c:pt idx="563">
                  <c:v>1970</c:v>
                </c:pt>
                <c:pt idx="564">
                  <c:v>1970</c:v>
                </c:pt>
                <c:pt idx="565">
                  <c:v>1970</c:v>
                </c:pt>
                <c:pt idx="566">
                  <c:v>1970</c:v>
                </c:pt>
                <c:pt idx="567">
                  <c:v>1970</c:v>
                </c:pt>
                <c:pt idx="568">
                  <c:v>1970</c:v>
                </c:pt>
                <c:pt idx="569">
                  <c:v>1970</c:v>
                </c:pt>
                <c:pt idx="570">
                  <c:v>1970</c:v>
                </c:pt>
                <c:pt idx="571">
                  <c:v>1970</c:v>
                </c:pt>
                <c:pt idx="572">
                  <c:v>1970</c:v>
                </c:pt>
                <c:pt idx="573">
                  <c:v>1970</c:v>
                </c:pt>
                <c:pt idx="574">
                  <c:v>1970</c:v>
                </c:pt>
                <c:pt idx="575">
                  <c:v>1970</c:v>
                </c:pt>
                <c:pt idx="576">
                  <c:v>1970</c:v>
                </c:pt>
                <c:pt idx="577">
                  <c:v>1970</c:v>
                </c:pt>
                <c:pt idx="578">
                  <c:v>1970</c:v>
                </c:pt>
                <c:pt idx="579">
                  <c:v>1970</c:v>
                </c:pt>
                <c:pt idx="580">
                  <c:v>1970</c:v>
                </c:pt>
                <c:pt idx="581">
                  <c:v>1970</c:v>
                </c:pt>
                <c:pt idx="582">
                  <c:v>1971</c:v>
                </c:pt>
                <c:pt idx="583">
                  <c:v>1971</c:v>
                </c:pt>
                <c:pt idx="584">
                  <c:v>1971</c:v>
                </c:pt>
                <c:pt idx="585">
                  <c:v>1971</c:v>
                </c:pt>
                <c:pt idx="586">
                  <c:v>1971</c:v>
                </c:pt>
                <c:pt idx="587">
                  <c:v>1971</c:v>
                </c:pt>
                <c:pt idx="588">
                  <c:v>1971</c:v>
                </c:pt>
                <c:pt idx="589">
                  <c:v>1971</c:v>
                </c:pt>
                <c:pt idx="590">
                  <c:v>1971</c:v>
                </c:pt>
                <c:pt idx="591">
                  <c:v>1971</c:v>
                </c:pt>
                <c:pt idx="592">
                  <c:v>1971</c:v>
                </c:pt>
                <c:pt idx="593">
                  <c:v>1971</c:v>
                </c:pt>
                <c:pt idx="594">
                  <c:v>1971</c:v>
                </c:pt>
                <c:pt idx="595">
                  <c:v>1971</c:v>
                </c:pt>
                <c:pt idx="596">
                  <c:v>1971</c:v>
                </c:pt>
                <c:pt idx="597">
                  <c:v>1971</c:v>
                </c:pt>
                <c:pt idx="598">
                  <c:v>1971</c:v>
                </c:pt>
                <c:pt idx="599">
                  <c:v>1971</c:v>
                </c:pt>
                <c:pt idx="600">
                  <c:v>1971</c:v>
                </c:pt>
                <c:pt idx="601">
                  <c:v>1971</c:v>
                </c:pt>
                <c:pt idx="602">
                  <c:v>1971</c:v>
                </c:pt>
                <c:pt idx="603">
                  <c:v>1971</c:v>
                </c:pt>
                <c:pt idx="604">
                  <c:v>1971</c:v>
                </c:pt>
                <c:pt idx="605">
                  <c:v>1971</c:v>
                </c:pt>
                <c:pt idx="606">
                  <c:v>1971</c:v>
                </c:pt>
                <c:pt idx="607">
                  <c:v>1971</c:v>
                </c:pt>
                <c:pt idx="608">
                  <c:v>1971</c:v>
                </c:pt>
                <c:pt idx="609">
                  <c:v>1971</c:v>
                </c:pt>
                <c:pt idx="610">
                  <c:v>1971</c:v>
                </c:pt>
                <c:pt idx="611">
                  <c:v>1971</c:v>
                </c:pt>
                <c:pt idx="612">
                  <c:v>1971</c:v>
                </c:pt>
                <c:pt idx="613">
                  <c:v>1971</c:v>
                </c:pt>
                <c:pt idx="614">
                  <c:v>1971</c:v>
                </c:pt>
                <c:pt idx="615">
                  <c:v>1971</c:v>
                </c:pt>
                <c:pt idx="616">
                  <c:v>1971</c:v>
                </c:pt>
                <c:pt idx="617">
                  <c:v>1971</c:v>
                </c:pt>
                <c:pt idx="618">
                  <c:v>1971</c:v>
                </c:pt>
                <c:pt idx="619">
                  <c:v>1971</c:v>
                </c:pt>
                <c:pt idx="620">
                  <c:v>1971</c:v>
                </c:pt>
                <c:pt idx="621">
                  <c:v>1971</c:v>
                </c:pt>
                <c:pt idx="622">
                  <c:v>1971</c:v>
                </c:pt>
                <c:pt idx="623">
                  <c:v>1971</c:v>
                </c:pt>
                <c:pt idx="624">
                  <c:v>1971</c:v>
                </c:pt>
                <c:pt idx="625">
                  <c:v>1971</c:v>
                </c:pt>
                <c:pt idx="626">
                  <c:v>1971</c:v>
                </c:pt>
                <c:pt idx="627">
                  <c:v>1971</c:v>
                </c:pt>
                <c:pt idx="628">
                  <c:v>1971</c:v>
                </c:pt>
                <c:pt idx="629">
                  <c:v>1972</c:v>
                </c:pt>
                <c:pt idx="630">
                  <c:v>1972</c:v>
                </c:pt>
                <c:pt idx="631">
                  <c:v>1972</c:v>
                </c:pt>
                <c:pt idx="632">
                  <c:v>1972</c:v>
                </c:pt>
                <c:pt idx="633">
                  <c:v>1972</c:v>
                </c:pt>
                <c:pt idx="634">
                  <c:v>1972</c:v>
                </c:pt>
                <c:pt idx="635">
                  <c:v>1972</c:v>
                </c:pt>
                <c:pt idx="636">
                  <c:v>1972</c:v>
                </c:pt>
                <c:pt idx="637">
                  <c:v>1972</c:v>
                </c:pt>
                <c:pt idx="638">
                  <c:v>1972</c:v>
                </c:pt>
                <c:pt idx="639">
                  <c:v>1972</c:v>
                </c:pt>
                <c:pt idx="640">
                  <c:v>1972</c:v>
                </c:pt>
                <c:pt idx="641">
                  <c:v>1972</c:v>
                </c:pt>
                <c:pt idx="642">
                  <c:v>1972</c:v>
                </c:pt>
                <c:pt idx="643">
                  <c:v>1972</c:v>
                </c:pt>
                <c:pt idx="644">
                  <c:v>1972</c:v>
                </c:pt>
                <c:pt idx="645">
                  <c:v>1972</c:v>
                </c:pt>
                <c:pt idx="646">
                  <c:v>1972</c:v>
                </c:pt>
                <c:pt idx="647">
                  <c:v>1972</c:v>
                </c:pt>
                <c:pt idx="648">
                  <c:v>1972</c:v>
                </c:pt>
                <c:pt idx="649">
                  <c:v>1972</c:v>
                </c:pt>
                <c:pt idx="650">
                  <c:v>1972</c:v>
                </c:pt>
                <c:pt idx="651">
                  <c:v>1972</c:v>
                </c:pt>
                <c:pt idx="652">
                  <c:v>1972</c:v>
                </c:pt>
                <c:pt idx="653">
                  <c:v>1972</c:v>
                </c:pt>
                <c:pt idx="654">
                  <c:v>1972</c:v>
                </c:pt>
                <c:pt idx="655">
                  <c:v>1972</c:v>
                </c:pt>
                <c:pt idx="656">
                  <c:v>1972</c:v>
                </c:pt>
                <c:pt idx="657">
                  <c:v>1972</c:v>
                </c:pt>
                <c:pt idx="658">
                  <c:v>1972</c:v>
                </c:pt>
                <c:pt idx="659">
                  <c:v>1972</c:v>
                </c:pt>
                <c:pt idx="660">
                  <c:v>1972</c:v>
                </c:pt>
                <c:pt idx="661">
                  <c:v>1972</c:v>
                </c:pt>
                <c:pt idx="662">
                  <c:v>1972</c:v>
                </c:pt>
                <c:pt idx="663">
                  <c:v>1972</c:v>
                </c:pt>
                <c:pt idx="664">
                  <c:v>1972</c:v>
                </c:pt>
                <c:pt idx="665">
                  <c:v>1972</c:v>
                </c:pt>
                <c:pt idx="666">
                  <c:v>1972</c:v>
                </c:pt>
                <c:pt idx="667">
                  <c:v>1972</c:v>
                </c:pt>
                <c:pt idx="668">
                  <c:v>1972</c:v>
                </c:pt>
                <c:pt idx="669">
                  <c:v>1972</c:v>
                </c:pt>
                <c:pt idx="670">
                  <c:v>1972</c:v>
                </c:pt>
                <c:pt idx="671">
                  <c:v>1972</c:v>
                </c:pt>
                <c:pt idx="672">
                  <c:v>1972</c:v>
                </c:pt>
                <c:pt idx="673">
                  <c:v>1972</c:v>
                </c:pt>
                <c:pt idx="674">
                  <c:v>1972</c:v>
                </c:pt>
                <c:pt idx="675">
                  <c:v>1972</c:v>
                </c:pt>
                <c:pt idx="676">
                  <c:v>1972</c:v>
                </c:pt>
                <c:pt idx="677">
                  <c:v>1972</c:v>
                </c:pt>
                <c:pt idx="678">
                  <c:v>1972</c:v>
                </c:pt>
                <c:pt idx="679">
                  <c:v>1973</c:v>
                </c:pt>
                <c:pt idx="680">
                  <c:v>1973</c:v>
                </c:pt>
                <c:pt idx="681">
                  <c:v>1973</c:v>
                </c:pt>
                <c:pt idx="682">
                  <c:v>1973</c:v>
                </c:pt>
                <c:pt idx="683">
                  <c:v>1973</c:v>
                </c:pt>
                <c:pt idx="684">
                  <c:v>1973</c:v>
                </c:pt>
                <c:pt idx="685">
                  <c:v>1973</c:v>
                </c:pt>
                <c:pt idx="686">
                  <c:v>1973</c:v>
                </c:pt>
                <c:pt idx="687">
                  <c:v>1973</c:v>
                </c:pt>
                <c:pt idx="688">
                  <c:v>1973</c:v>
                </c:pt>
                <c:pt idx="689">
                  <c:v>1973</c:v>
                </c:pt>
                <c:pt idx="690">
                  <c:v>1973</c:v>
                </c:pt>
                <c:pt idx="691">
                  <c:v>1973</c:v>
                </c:pt>
                <c:pt idx="692">
                  <c:v>1973</c:v>
                </c:pt>
                <c:pt idx="693">
                  <c:v>1973</c:v>
                </c:pt>
                <c:pt idx="694">
                  <c:v>1973</c:v>
                </c:pt>
                <c:pt idx="695">
                  <c:v>1973</c:v>
                </c:pt>
                <c:pt idx="696">
                  <c:v>1973</c:v>
                </c:pt>
                <c:pt idx="697">
                  <c:v>1973</c:v>
                </c:pt>
                <c:pt idx="698">
                  <c:v>1973</c:v>
                </c:pt>
                <c:pt idx="699">
                  <c:v>1973</c:v>
                </c:pt>
                <c:pt idx="700">
                  <c:v>1973</c:v>
                </c:pt>
                <c:pt idx="701">
                  <c:v>1973</c:v>
                </c:pt>
                <c:pt idx="702">
                  <c:v>1973</c:v>
                </c:pt>
                <c:pt idx="703">
                  <c:v>1973</c:v>
                </c:pt>
                <c:pt idx="704">
                  <c:v>1973</c:v>
                </c:pt>
                <c:pt idx="705">
                  <c:v>1973</c:v>
                </c:pt>
                <c:pt idx="706">
                  <c:v>1973</c:v>
                </c:pt>
                <c:pt idx="707">
                  <c:v>1973</c:v>
                </c:pt>
                <c:pt idx="708">
                  <c:v>1973</c:v>
                </c:pt>
                <c:pt idx="709">
                  <c:v>1973</c:v>
                </c:pt>
                <c:pt idx="710">
                  <c:v>1973</c:v>
                </c:pt>
                <c:pt idx="711">
                  <c:v>1973</c:v>
                </c:pt>
                <c:pt idx="712">
                  <c:v>1974</c:v>
                </c:pt>
                <c:pt idx="713">
                  <c:v>1974</c:v>
                </c:pt>
                <c:pt idx="714">
                  <c:v>1974</c:v>
                </c:pt>
                <c:pt idx="715">
                  <c:v>1974</c:v>
                </c:pt>
                <c:pt idx="716">
                  <c:v>1974</c:v>
                </c:pt>
                <c:pt idx="717">
                  <c:v>1974</c:v>
                </c:pt>
                <c:pt idx="718">
                  <c:v>1974</c:v>
                </c:pt>
                <c:pt idx="719">
                  <c:v>1974</c:v>
                </c:pt>
                <c:pt idx="720">
                  <c:v>1974</c:v>
                </c:pt>
                <c:pt idx="721">
                  <c:v>1974</c:v>
                </c:pt>
                <c:pt idx="722">
                  <c:v>1974</c:v>
                </c:pt>
                <c:pt idx="723">
                  <c:v>1974</c:v>
                </c:pt>
                <c:pt idx="724">
                  <c:v>1974</c:v>
                </c:pt>
                <c:pt idx="725">
                  <c:v>1974</c:v>
                </c:pt>
                <c:pt idx="726">
                  <c:v>1974</c:v>
                </c:pt>
                <c:pt idx="727">
                  <c:v>1974</c:v>
                </c:pt>
                <c:pt idx="728">
                  <c:v>1974</c:v>
                </c:pt>
                <c:pt idx="729">
                  <c:v>1974</c:v>
                </c:pt>
                <c:pt idx="730">
                  <c:v>1974</c:v>
                </c:pt>
                <c:pt idx="731">
                  <c:v>1974</c:v>
                </c:pt>
                <c:pt idx="732">
                  <c:v>1974</c:v>
                </c:pt>
                <c:pt idx="733">
                  <c:v>1974</c:v>
                </c:pt>
                <c:pt idx="734">
                  <c:v>1974</c:v>
                </c:pt>
                <c:pt idx="735">
                  <c:v>1974</c:v>
                </c:pt>
                <c:pt idx="736">
                  <c:v>1974</c:v>
                </c:pt>
                <c:pt idx="737">
                  <c:v>1974</c:v>
                </c:pt>
                <c:pt idx="738">
                  <c:v>1974</c:v>
                </c:pt>
                <c:pt idx="739">
                  <c:v>1974</c:v>
                </c:pt>
                <c:pt idx="740">
                  <c:v>1974</c:v>
                </c:pt>
                <c:pt idx="741">
                  <c:v>1974</c:v>
                </c:pt>
                <c:pt idx="742">
                  <c:v>1974</c:v>
                </c:pt>
                <c:pt idx="743">
                  <c:v>1974</c:v>
                </c:pt>
                <c:pt idx="744">
                  <c:v>1974</c:v>
                </c:pt>
                <c:pt idx="745">
                  <c:v>1974</c:v>
                </c:pt>
                <c:pt idx="746">
                  <c:v>1974</c:v>
                </c:pt>
                <c:pt idx="747">
                  <c:v>1974</c:v>
                </c:pt>
                <c:pt idx="748">
                  <c:v>1974</c:v>
                </c:pt>
                <c:pt idx="749">
                  <c:v>1974</c:v>
                </c:pt>
                <c:pt idx="750">
                  <c:v>1974</c:v>
                </c:pt>
                <c:pt idx="751">
                  <c:v>1974</c:v>
                </c:pt>
                <c:pt idx="752">
                  <c:v>1974</c:v>
                </c:pt>
                <c:pt idx="753">
                  <c:v>1974</c:v>
                </c:pt>
                <c:pt idx="754">
                  <c:v>1974</c:v>
                </c:pt>
                <c:pt idx="755">
                  <c:v>1974</c:v>
                </c:pt>
                <c:pt idx="756">
                  <c:v>1974</c:v>
                </c:pt>
                <c:pt idx="757">
                  <c:v>1974</c:v>
                </c:pt>
                <c:pt idx="758">
                  <c:v>1975</c:v>
                </c:pt>
                <c:pt idx="759">
                  <c:v>1975</c:v>
                </c:pt>
                <c:pt idx="760">
                  <c:v>1975</c:v>
                </c:pt>
                <c:pt idx="761">
                  <c:v>1975</c:v>
                </c:pt>
                <c:pt idx="762">
                  <c:v>1975</c:v>
                </c:pt>
                <c:pt idx="763">
                  <c:v>1975</c:v>
                </c:pt>
                <c:pt idx="764">
                  <c:v>1975</c:v>
                </c:pt>
                <c:pt idx="765">
                  <c:v>1975</c:v>
                </c:pt>
                <c:pt idx="766">
                  <c:v>1975</c:v>
                </c:pt>
                <c:pt idx="767">
                  <c:v>1975</c:v>
                </c:pt>
                <c:pt idx="768">
                  <c:v>1975</c:v>
                </c:pt>
                <c:pt idx="769">
                  <c:v>1975</c:v>
                </c:pt>
                <c:pt idx="770">
                  <c:v>1975</c:v>
                </c:pt>
                <c:pt idx="771">
                  <c:v>1975</c:v>
                </c:pt>
                <c:pt idx="772">
                  <c:v>1975</c:v>
                </c:pt>
                <c:pt idx="773">
                  <c:v>1975</c:v>
                </c:pt>
                <c:pt idx="774">
                  <c:v>1975</c:v>
                </c:pt>
                <c:pt idx="775">
                  <c:v>1975</c:v>
                </c:pt>
                <c:pt idx="776">
                  <c:v>1975</c:v>
                </c:pt>
                <c:pt idx="777">
                  <c:v>1975</c:v>
                </c:pt>
                <c:pt idx="778">
                  <c:v>1975</c:v>
                </c:pt>
                <c:pt idx="779">
                  <c:v>1975</c:v>
                </c:pt>
                <c:pt idx="780">
                  <c:v>1975</c:v>
                </c:pt>
                <c:pt idx="781">
                  <c:v>1975</c:v>
                </c:pt>
                <c:pt idx="782">
                  <c:v>1975</c:v>
                </c:pt>
                <c:pt idx="783">
                  <c:v>1975</c:v>
                </c:pt>
                <c:pt idx="784">
                  <c:v>1975</c:v>
                </c:pt>
                <c:pt idx="785">
                  <c:v>1975</c:v>
                </c:pt>
                <c:pt idx="786">
                  <c:v>1975</c:v>
                </c:pt>
                <c:pt idx="787">
                  <c:v>1975</c:v>
                </c:pt>
                <c:pt idx="788">
                  <c:v>1975</c:v>
                </c:pt>
                <c:pt idx="789">
                  <c:v>1975</c:v>
                </c:pt>
                <c:pt idx="790">
                  <c:v>1975</c:v>
                </c:pt>
                <c:pt idx="791">
                  <c:v>1975</c:v>
                </c:pt>
                <c:pt idx="792">
                  <c:v>1975</c:v>
                </c:pt>
                <c:pt idx="793">
                  <c:v>1975</c:v>
                </c:pt>
                <c:pt idx="794">
                  <c:v>1975</c:v>
                </c:pt>
                <c:pt idx="795">
                  <c:v>1975</c:v>
                </c:pt>
                <c:pt idx="796">
                  <c:v>1975</c:v>
                </c:pt>
                <c:pt idx="797">
                  <c:v>1975</c:v>
                </c:pt>
                <c:pt idx="798">
                  <c:v>1975</c:v>
                </c:pt>
                <c:pt idx="799">
                  <c:v>1975</c:v>
                </c:pt>
                <c:pt idx="800">
                  <c:v>1975</c:v>
                </c:pt>
                <c:pt idx="801">
                  <c:v>1975</c:v>
                </c:pt>
                <c:pt idx="802">
                  <c:v>1975</c:v>
                </c:pt>
                <c:pt idx="803">
                  <c:v>1975</c:v>
                </c:pt>
                <c:pt idx="804">
                  <c:v>1975</c:v>
                </c:pt>
                <c:pt idx="805">
                  <c:v>1976</c:v>
                </c:pt>
                <c:pt idx="806">
                  <c:v>1976</c:v>
                </c:pt>
                <c:pt idx="807">
                  <c:v>1976</c:v>
                </c:pt>
                <c:pt idx="808">
                  <c:v>1976</c:v>
                </c:pt>
                <c:pt idx="809">
                  <c:v>1976</c:v>
                </c:pt>
                <c:pt idx="810">
                  <c:v>1976</c:v>
                </c:pt>
                <c:pt idx="811">
                  <c:v>1976</c:v>
                </c:pt>
                <c:pt idx="812">
                  <c:v>1976</c:v>
                </c:pt>
                <c:pt idx="813">
                  <c:v>1976</c:v>
                </c:pt>
                <c:pt idx="814">
                  <c:v>1976</c:v>
                </c:pt>
                <c:pt idx="815">
                  <c:v>1976</c:v>
                </c:pt>
                <c:pt idx="816">
                  <c:v>1976</c:v>
                </c:pt>
                <c:pt idx="817">
                  <c:v>1976</c:v>
                </c:pt>
                <c:pt idx="818">
                  <c:v>1976</c:v>
                </c:pt>
                <c:pt idx="819">
                  <c:v>1976</c:v>
                </c:pt>
                <c:pt idx="820">
                  <c:v>1976</c:v>
                </c:pt>
                <c:pt idx="821">
                  <c:v>1976</c:v>
                </c:pt>
                <c:pt idx="822">
                  <c:v>1976</c:v>
                </c:pt>
                <c:pt idx="823">
                  <c:v>1976</c:v>
                </c:pt>
                <c:pt idx="824">
                  <c:v>1976</c:v>
                </c:pt>
                <c:pt idx="825">
                  <c:v>1976</c:v>
                </c:pt>
                <c:pt idx="826">
                  <c:v>1976</c:v>
                </c:pt>
                <c:pt idx="827">
                  <c:v>1976</c:v>
                </c:pt>
                <c:pt idx="828">
                  <c:v>1976</c:v>
                </c:pt>
                <c:pt idx="829">
                  <c:v>1976</c:v>
                </c:pt>
                <c:pt idx="830">
                  <c:v>1976</c:v>
                </c:pt>
                <c:pt idx="831">
                  <c:v>1976</c:v>
                </c:pt>
                <c:pt idx="832">
                  <c:v>1976</c:v>
                </c:pt>
                <c:pt idx="833">
                  <c:v>1976</c:v>
                </c:pt>
                <c:pt idx="834">
                  <c:v>1976</c:v>
                </c:pt>
                <c:pt idx="835">
                  <c:v>1976</c:v>
                </c:pt>
                <c:pt idx="836">
                  <c:v>1976</c:v>
                </c:pt>
                <c:pt idx="837">
                  <c:v>1977</c:v>
                </c:pt>
                <c:pt idx="838">
                  <c:v>1977</c:v>
                </c:pt>
                <c:pt idx="839">
                  <c:v>1977</c:v>
                </c:pt>
                <c:pt idx="840">
                  <c:v>1977</c:v>
                </c:pt>
                <c:pt idx="841">
                  <c:v>1977</c:v>
                </c:pt>
                <c:pt idx="842">
                  <c:v>1977</c:v>
                </c:pt>
                <c:pt idx="843">
                  <c:v>1977</c:v>
                </c:pt>
                <c:pt idx="844">
                  <c:v>1977</c:v>
                </c:pt>
                <c:pt idx="845">
                  <c:v>1977</c:v>
                </c:pt>
                <c:pt idx="846">
                  <c:v>1977</c:v>
                </c:pt>
                <c:pt idx="847">
                  <c:v>1977</c:v>
                </c:pt>
                <c:pt idx="848">
                  <c:v>1977</c:v>
                </c:pt>
                <c:pt idx="849">
                  <c:v>1977</c:v>
                </c:pt>
                <c:pt idx="850">
                  <c:v>1977</c:v>
                </c:pt>
                <c:pt idx="851">
                  <c:v>1977</c:v>
                </c:pt>
                <c:pt idx="852">
                  <c:v>1977</c:v>
                </c:pt>
                <c:pt idx="853">
                  <c:v>1977</c:v>
                </c:pt>
                <c:pt idx="854">
                  <c:v>1977</c:v>
                </c:pt>
                <c:pt idx="855">
                  <c:v>1977</c:v>
                </c:pt>
                <c:pt idx="856">
                  <c:v>1977</c:v>
                </c:pt>
                <c:pt idx="857">
                  <c:v>1977</c:v>
                </c:pt>
                <c:pt idx="858">
                  <c:v>1977</c:v>
                </c:pt>
                <c:pt idx="859">
                  <c:v>1977</c:v>
                </c:pt>
                <c:pt idx="860">
                  <c:v>1977</c:v>
                </c:pt>
                <c:pt idx="861">
                  <c:v>1977</c:v>
                </c:pt>
                <c:pt idx="862">
                  <c:v>1977</c:v>
                </c:pt>
                <c:pt idx="863">
                  <c:v>1977</c:v>
                </c:pt>
                <c:pt idx="864">
                  <c:v>1977</c:v>
                </c:pt>
                <c:pt idx="865">
                  <c:v>1977</c:v>
                </c:pt>
                <c:pt idx="866">
                  <c:v>1977</c:v>
                </c:pt>
                <c:pt idx="867">
                  <c:v>1977</c:v>
                </c:pt>
                <c:pt idx="868">
                  <c:v>1977</c:v>
                </c:pt>
                <c:pt idx="869">
                  <c:v>1977</c:v>
                </c:pt>
                <c:pt idx="870">
                  <c:v>1977</c:v>
                </c:pt>
                <c:pt idx="871">
                  <c:v>1977</c:v>
                </c:pt>
                <c:pt idx="872">
                  <c:v>1977</c:v>
                </c:pt>
                <c:pt idx="873">
                  <c:v>1977</c:v>
                </c:pt>
                <c:pt idx="874">
                  <c:v>1977</c:v>
                </c:pt>
                <c:pt idx="875">
                  <c:v>1977</c:v>
                </c:pt>
                <c:pt idx="876">
                  <c:v>1977</c:v>
                </c:pt>
                <c:pt idx="877">
                  <c:v>1977</c:v>
                </c:pt>
                <c:pt idx="878">
                  <c:v>1977</c:v>
                </c:pt>
                <c:pt idx="879">
                  <c:v>1977</c:v>
                </c:pt>
                <c:pt idx="880">
                  <c:v>1978</c:v>
                </c:pt>
                <c:pt idx="881">
                  <c:v>1978</c:v>
                </c:pt>
                <c:pt idx="882">
                  <c:v>1978</c:v>
                </c:pt>
                <c:pt idx="883">
                  <c:v>1978</c:v>
                </c:pt>
                <c:pt idx="884">
                  <c:v>1978</c:v>
                </c:pt>
                <c:pt idx="885">
                  <c:v>1978</c:v>
                </c:pt>
                <c:pt idx="886">
                  <c:v>1978</c:v>
                </c:pt>
                <c:pt idx="887">
                  <c:v>1978</c:v>
                </c:pt>
                <c:pt idx="888">
                  <c:v>1978</c:v>
                </c:pt>
                <c:pt idx="889">
                  <c:v>1978</c:v>
                </c:pt>
                <c:pt idx="890">
                  <c:v>1978</c:v>
                </c:pt>
                <c:pt idx="891">
                  <c:v>1978</c:v>
                </c:pt>
                <c:pt idx="892">
                  <c:v>1978</c:v>
                </c:pt>
                <c:pt idx="893">
                  <c:v>1978</c:v>
                </c:pt>
                <c:pt idx="894">
                  <c:v>1978</c:v>
                </c:pt>
                <c:pt idx="895">
                  <c:v>1978</c:v>
                </c:pt>
                <c:pt idx="896">
                  <c:v>1978</c:v>
                </c:pt>
                <c:pt idx="897">
                  <c:v>1978</c:v>
                </c:pt>
                <c:pt idx="898">
                  <c:v>1978</c:v>
                </c:pt>
                <c:pt idx="899">
                  <c:v>1978</c:v>
                </c:pt>
                <c:pt idx="900">
                  <c:v>1978</c:v>
                </c:pt>
                <c:pt idx="901">
                  <c:v>1978</c:v>
                </c:pt>
                <c:pt idx="902">
                  <c:v>1978</c:v>
                </c:pt>
                <c:pt idx="903">
                  <c:v>1978</c:v>
                </c:pt>
                <c:pt idx="904">
                  <c:v>1978</c:v>
                </c:pt>
                <c:pt idx="905">
                  <c:v>1978</c:v>
                </c:pt>
                <c:pt idx="906">
                  <c:v>1978</c:v>
                </c:pt>
                <c:pt idx="907">
                  <c:v>1978</c:v>
                </c:pt>
                <c:pt idx="908">
                  <c:v>1978</c:v>
                </c:pt>
                <c:pt idx="909">
                  <c:v>1978</c:v>
                </c:pt>
                <c:pt idx="910">
                  <c:v>1978</c:v>
                </c:pt>
                <c:pt idx="911">
                  <c:v>1978</c:v>
                </c:pt>
                <c:pt idx="912">
                  <c:v>1978</c:v>
                </c:pt>
                <c:pt idx="913">
                  <c:v>1978</c:v>
                </c:pt>
                <c:pt idx="914">
                  <c:v>1978</c:v>
                </c:pt>
                <c:pt idx="915">
                  <c:v>1978</c:v>
                </c:pt>
                <c:pt idx="916">
                  <c:v>1978</c:v>
                </c:pt>
                <c:pt idx="917">
                  <c:v>1978</c:v>
                </c:pt>
                <c:pt idx="918">
                  <c:v>1978</c:v>
                </c:pt>
                <c:pt idx="919">
                  <c:v>1978</c:v>
                </c:pt>
                <c:pt idx="920">
                  <c:v>1978</c:v>
                </c:pt>
                <c:pt idx="921">
                  <c:v>1978</c:v>
                </c:pt>
                <c:pt idx="922">
                  <c:v>1978</c:v>
                </c:pt>
                <c:pt idx="923">
                  <c:v>1978</c:v>
                </c:pt>
                <c:pt idx="924">
                  <c:v>1978</c:v>
                </c:pt>
                <c:pt idx="925">
                  <c:v>1978</c:v>
                </c:pt>
                <c:pt idx="926">
                  <c:v>1978</c:v>
                </c:pt>
                <c:pt idx="927">
                  <c:v>1978</c:v>
                </c:pt>
                <c:pt idx="928">
                  <c:v>1978</c:v>
                </c:pt>
                <c:pt idx="929">
                  <c:v>1978</c:v>
                </c:pt>
                <c:pt idx="930">
                  <c:v>1978</c:v>
                </c:pt>
                <c:pt idx="931">
                  <c:v>1979</c:v>
                </c:pt>
                <c:pt idx="932">
                  <c:v>1979</c:v>
                </c:pt>
                <c:pt idx="933">
                  <c:v>1979</c:v>
                </c:pt>
                <c:pt idx="934">
                  <c:v>1979</c:v>
                </c:pt>
                <c:pt idx="935">
                  <c:v>1979</c:v>
                </c:pt>
                <c:pt idx="936">
                  <c:v>1979</c:v>
                </c:pt>
                <c:pt idx="937">
                  <c:v>1979</c:v>
                </c:pt>
                <c:pt idx="938">
                  <c:v>1979</c:v>
                </c:pt>
                <c:pt idx="939">
                  <c:v>1979</c:v>
                </c:pt>
                <c:pt idx="940">
                  <c:v>1979</c:v>
                </c:pt>
                <c:pt idx="941">
                  <c:v>1979</c:v>
                </c:pt>
                <c:pt idx="942">
                  <c:v>1979</c:v>
                </c:pt>
                <c:pt idx="943">
                  <c:v>1979</c:v>
                </c:pt>
                <c:pt idx="944">
                  <c:v>1979</c:v>
                </c:pt>
                <c:pt idx="945">
                  <c:v>1979</c:v>
                </c:pt>
                <c:pt idx="946">
                  <c:v>1979</c:v>
                </c:pt>
                <c:pt idx="947">
                  <c:v>1979</c:v>
                </c:pt>
                <c:pt idx="948">
                  <c:v>1979</c:v>
                </c:pt>
                <c:pt idx="949">
                  <c:v>1979</c:v>
                </c:pt>
                <c:pt idx="950">
                  <c:v>1979</c:v>
                </c:pt>
                <c:pt idx="951">
                  <c:v>1979</c:v>
                </c:pt>
                <c:pt idx="952">
                  <c:v>1979</c:v>
                </c:pt>
                <c:pt idx="953">
                  <c:v>1979</c:v>
                </c:pt>
                <c:pt idx="954">
                  <c:v>1979</c:v>
                </c:pt>
                <c:pt idx="955">
                  <c:v>1979</c:v>
                </c:pt>
                <c:pt idx="956">
                  <c:v>1979</c:v>
                </c:pt>
                <c:pt idx="957">
                  <c:v>1979</c:v>
                </c:pt>
                <c:pt idx="958">
                  <c:v>1979</c:v>
                </c:pt>
                <c:pt idx="959">
                  <c:v>1979</c:v>
                </c:pt>
                <c:pt idx="960">
                  <c:v>1979</c:v>
                </c:pt>
                <c:pt idx="961">
                  <c:v>1979</c:v>
                </c:pt>
                <c:pt idx="962">
                  <c:v>1979</c:v>
                </c:pt>
                <c:pt idx="963">
                  <c:v>1979</c:v>
                </c:pt>
                <c:pt idx="964">
                  <c:v>1979</c:v>
                </c:pt>
                <c:pt idx="965">
                  <c:v>1979</c:v>
                </c:pt>
                <c:pt idx="966">
                  <c:v>1979</c:v>
                </c:pt>
                <c:pt idx="967">
                  <c:v>1979</c:v>
                </c:pt>
                <c:pt idx="968">
                  <c:v>1979</c:v>
                </c:pt>
                <c:pt idx="969">
                  <c:v>1979</c:v>
                </c:pt>
                <c:pt idx="970">
                  <c:v>1979</c:v>
                </c:pt>
                <c:pt idx="971">
                  <c:v>1979</c:v>
                </c:pt>
                <c:pt idx="972">
                  <c:v>1979</c:v>
                </c:pt>
                <c:pt idx="973">
                  <c:v>1979</c:v>
                </c:pt>
                <c:pt idx="974">
                  <c:v>1979</c:v>
                </c:pt>
                <c:pt idx="975">
                  <c:v>1979</c:v>
                </c:pt>
                <c:pt idx="976">
                  <c:v>1979</c:v>
                </c:pt>
                <c:pt idx="977">
                  <c:v>1979</c:v>
                </c:pt>
                <c:pt idx="978">
                  <c:v>1979</c:v>
                </c:pt>
                <c:pt idx="979">
                  <c:v>1979</c:v>
                </c:pt>
                <c:pt idx="980">
                  <c:v>1979</c:v>
                </c:pt>
                <c:pt idx="981">
                  <c:v>1979</c:v>
                </c:pt>
                <c:pt idx="982">
                  <c:v>1979</c:v>
                </c:pt>
                <c:pt idx="983">
                  <c:v>1979</c:v>
                </c:pt>
                <c:pt idx="984">
                  <c:v>1979</c:v>
                </c:pt>
                <c:pt idx="985">
                  <c:v>1979</c:v>
                </c:pt>
                <c:pt idx="986">
                  <c:v>1979</c:v>
                </c:pt>
                <c:pt idx="987">
                  <c:v>1979</c:v>
                </c:pt>
                <c:pt idx="988">
                  <c:v>1979</c:v>
                </c:pt>
                <c:pt idx="989">
                  <c:v>1980</c:v>
                </c:pt>
                <c:pt idx="990">
                  <c:v>1980</c:v>
                </c:pt>
                <c:pt idx="991">
                  <c:v>1980</c:v>
                </c:pt>
                <c:pt idx="992">
                  <c:v>1980</c:v>
                </c:pt>
                <c:pt idx="993">
                  <c:v>1980</c:v>
                </c:pt>
                <c:pt idx="994">
                  <c:v>1980</c:v>
                </c:pt>
                <c:pt idx="995">
                  <c:v>1980</c:v>
                </c:pt>
                <c:pt idx="996">
                  <c:v>1980</c:v>
                </c:pt>
                <c:pt idx="997">
                  <c:v>1980</c:v>
                </c:pt>
                <c:pt idx="998">
                  <c:v>1980</c:v>
                </c:pt>
                <c:pt idx="999">
                  <c:v>1980</c:v>
                </c:pt>
                <c:pt idx="1000">
                  <c:v>1980</c:v>
                </c:pt>
                <c:pt idx="1001">
                  <c:v>1980</c:v>
                </c:pt>
                <c:pt idx="1002">
                  <c:v>1980</c:v>
                </c:pt>
                <c:pt idx="1003">
                  <c:v>1980</c:v>
                </c:pt>
                <c:pt idx="1004">
                  <c:v>1980</c:v>
                </c:pt>
                <c:pt idx="1005">
                  <c:v>1980</c:v>
                </c:pt>
                <c:pt idx="1006">
                  <c:v>1980</c:v>
                </c:pt>
                <c:pt idx="1007">
                  <c:v>1980</c:v>
                </c:pt>
                <c:pt idx="1008">
                  <c:v>1980</c:v>
                </c:pt>
                <c:pt idx="1009">
                  <c:v>1980</c:v>
                </c:pt>
                <c:pt idx="1010">
                  <c:v>1980</c:v>
                </c:pt>
                <c:pt idx="1011">
                  <c:v>1980</c:v>
                </c:pt>
                <c:pt idx="1012">
                  <c:v>1980</c:v>
                </c:pt>
                <c:pt idx="1013">
                  <c:v>1980</c:v>
                </c:pt>
                <c:pt idx="1014">
                  <c:v>1980</c:v>
                </c:pt>
                <c:pt idx="1015">
                  <c:v>1980</c:v>
                </c:pt>
                <c:pt idx="1016">
                  <c:v>1980</c:v>
                </c:pt>
                <c:pt idx="1017">
                  <c:v>1980</c:v>
                </c:pt>
                <c:pt idx="1018">
                  <c:v>1981</c:v>
                </c:pt>
                <c:pt idx="1019">
                  <c:v>1981</c:v>
                </c:pt>
                <c:pt idx="1020">
                  <c:v>1981</c:v>
                </c:pt>
                <c:pt idx="1021">
                  <c:v>1981</c:v>
                </c:pt>
                <c:pt idx="1022">
                  <c:v>1981</c:v>
                </c:pt>
                <c:pt idx="1023">
                  <c:v>1981</c:v>
                </c:pt>
                <c:pt idx="1024">
                  <c:v>1981</c:v>
                </c:pt>
                <c:pt idx="1025">
                  <c:v>1981</c:v>
                </c:pt>
                <c:pt idx="1026">
                  <c:v>1981</c:v>
                </c:pt>
                <c:pt idx="1027">
                  <c:v>1981</c:v>
                </c:pt>
                <c:pt idx="1028">
                  <c:v>1981</c:v>
                </c:pt>
                <c:pt idx="1029">
                  <c:v>1981</c:v>
                </c:pt>
                <c:pt idx="1030">
                  <c:v>1981</c:v>
                </c:pt>
                <c:pt idx="1031">
                  <c:v>1981</c:v>
                </c:pt>
                <c:pt idx="1032">
                  <c:v>1981</c:v>
                </c:pt>
                <c:pt idx="1033">
                  <c:v>1981</c:v>
                </c:pt>
                <c:pt idx="1034">
                  <c:v>1981</c:v>
                </c:pt>
                <c:pt idx="1035">
                  <c:v>1981</c:v>
                </c:pt>
                <c:pt idx="1036">
                  <c:v>1981</c:v>
                </c:pt>
                <c:pt idx="1037">
                  <c:v>1981</c:v>
                </c:pt>
                <c:pt idx="1038">
                  <c:v>1981</c:v>
                </c:pt>
                <c:pt idx="1039">
                  <c:v>1981</c:v>
                </c:pt>
                <c:pt idx="1040">
                  <c:v>1981</c:v>
                </c:pt>
                <c:pt idx="1041">
                  <c:v>1981</c:v>
                </c:pt>
                <c:pt idx="1042">
                  <c:v>1981</c:v>
                </c:pt>
                <c:pt idx="1043">
                  <c:v>1981</c:v>
                </c:pt>
                <c:pt idx="1044">
                  <c:v>1981</c:v>
                </c:pt>
                <c:pt idx="1045">
                  <c:v>1981</c:v>
                </c:pt>
                <c:pt idx="1046">
                  <c:v>1981</c:v>
                </c:pt>
                <c:pt idx="1047">
                  <c:v>1981</c:v>
                </c:pt>
                <c:pt idx="1048">
                  <c:v>1981</c:v>
                </c:pt>
                <c:pt idx="1049">
                  <c:v>1981</c:v>
                </c:pt>
                <c:pt idx="1050">
                  <c:v>1981</c:v>
                </c:pt>
                <c:pt idx="1051">
                  <c:v>1981</c:v>
                </c:pt>
                <c:pt idx="1052">
                  <c:v>1981</c:v>
                </c:pt>
                <c:pt idx="1053">
                  <c:v>1981</c:v>
                </c:pt>
                <c:pt idx="1054">
                  <c:v>1981</c:v>
                </c:pt>
                <c:pt idx="1055">
                  <c:v>1981</c:v>
                </c:pt>
                <c:pt idx="1056">
                  <c:v>1981</c:v>
                </c:pt>
                <c:pt idx="1057">
                  <c:v>1981</c:v>
                </c:pt>
                <c:pt idx="1058">
                  <c:v>1981</c:v>
                </c:pt>
                <c:pt idx="1059">
                  <c:v>1981</c:v>
                </c:pt>
                <c:pt idx="1060">
                  <c:v>1981</c:v>
                </c:pt>
                <c:pt idx="1061">
                  <c:v>1981</c:v>
                </c:pt>
                <c:pt idx="1062">
                  <c:v>1981</c:v>
                </c:pt>
                <c:pt idx="1063">
                  <c:v>1981</c:v>
                </c:pt>
                <c:pt idx="1064">
                  <c:v>1981</c:v>
                </c:pt>
                <c:pt idx="1065">
                  <c:v>1981</c:v>
                </c:pt>
                <c:pt idx="1066">
                  <c:v>1981</c:v>
                </c:pt>
                <c:pt idx="1067">
                  <c:v>1981</c:v>
                </c:pt>
                <c:pt idx="1068">
                  <c:v>1982</c:v>
                </c:pt>
                <c:pt idx="1069">
                  <c:v>1982</c:v>
                </c:pt>
                <c:pt idx="1070">
                  <c:v>1982</c:v>
                </c:pt>
                <c:pt idx="1071">
                  <c:v>1982</c:v>
                </c:pt>
                <c:pt idx="1072">
                  <c:v>1982</c:v>
                </c:pt>
                <c:pt idx="1073">
                  <c:v>1982</c:v>
                </c:pt>
                <c:pt idx="1074">
                  <c:v>1982</c:v>
                </c:pt>
                <c:pt idx="1075">
                  <c:v>1982</c:v>
                </c:pt>
                <c:pt idx="1076">
                  <c:v>1982</c:v>
                </c:pt>
                <c:pt idx="1077">
                  <c:v>1982</c:v>
                </c:pt>
                <c:pt idx="1078">
                  <c:v>1982</c:v>
                </c:pt>
                <c:pt idx="1079">
                  <c:v>1982</c:v>
                </c:pt>
                <c:pt idx="1080">
                  <c:v>1982</c:v>
                </c:pt>
                <c:pt idx="1081">
                  <c:v>1982</c:v>
                </c:pt>
                <c:pt idx="1082">
                  <c:v>1982</c:v>
                </c:pt>
                <c:pt idx="1083">
                  <c:v>1982</c:v>
                </c:pt>
                <c:pt idx="1084">
                  <c:v>1982</c:v>
                </c:pt>
                <c:pt idx="1085">
                  <c:v>1982</c:v>
                </c:pt>
                <c:pt idx="1086">
                  <c:v>1982</c:v>
                </c:pt>
                <c:pt idx="1087">
                  <c:v>1982</c:v>
                </c:pt>
                <c:pt idx="1088">
                  <c:v>1982</c:v>
                </c:pt>
                <c:pt idx="1089">
                  <c:v>1982</c:v>
                </c:pt>
                <c:pt idx="1090">
                  <c:v>1982</c:v>
                </c:pt>
                <c:pt idx="1091">
                  <c:v>1982</c:v>
                </c:pt>
                <c:pt idx="1092">
                  <c:v>1984</c:v>
                </c:pt>
                <c:pt idx="1093">
                  <c:v>1984</c:v>
                </c:pt>
                <c:pt idx="1094">
                  <c:v>1984</c:v>
                </c:pt>
                <c:pt idx="1095">
                  <c:v>1984</c:v>
                </c:pt>
                <c:pt idx="1096">
                  <c:v>1984</c:v>
                </c:pt>
                <c:pt idx="1097">
                  <c:v>1984</c:v>
                </c:pt>
                <c:pt idx="1098">
                  <c:v>1984</c:v>
                </c:pt>
                <c:pt idx="1099">
                  <c:v>1984</c:v>
                </c:pt>
                <c:pt idx="1100">
                  <c:v>1984</c:v>
                </c:pt>
                <c:pt idx="1101">
                  <c:v>1984</c:v>
                </c:pt>
                <c:pt idx="1102">
                  <c:v>1984</c:v>
                </c:pt>
                <c:pt idx="1103">
                  <c:v>1984</c:v>
                </c:pt>
                <c:pt idx="1104">
                  <c:v>1984</c:v>
                </c:pt>
                <c:pt idx="1105">
                  <c:v>1984</c:v>
                </c:pt>
                <c:pt idx="1106">
                  <c:v>1984</c:v>
                </c:pt>
                <c:pt idx="1107">
                  <c:v>1984</c:v>
                </c:pt>
                <c:pt idx="1108">
                  <c:v>1984</c:v>
                </c:pt>
                <c:pt idx="1109">
                  <c:v>1984</c:v>
                </c:pt>
                <c:pt idx="1110">
                  <c:v>1984</c:v>
                </c:pt>
                <c:pt idx="1111">
                  <c:v>1984</c:v>
                </c:pt>
                <c:pt idx="1112">
                  <c:v>1984</c:v>
                </c:pt>
                <c:pt idx="1113">
                  <c:v>1984</c:v>
                </c:pt>
                <c:pt idx="1114">
                  <c:v>1984</c:v>
                </c:pt>
                <c:pt idx="1115">
                  <c:v>1984</c:v>
                </c:pt>
                <c:pt idx="1116">
                  <c:v>1984</c:v>
                </c:pt>
                <c:pt idx="1117">
                  <c:v>1984</c:v>
                </c:pt>
                <c:pt idx="1118">
                  <c:v>1984</c:v>
                </c:pt>
                <c:pt idx="1119">
                  <c:v>1984</c:v>
                </c:pt>
                <c:pt idx="1120">
                  <c:v>1984</c:v>
                </c:pt>
                <c:pt idx="1121">
                  <c:v>1984</c:v>
                </c:pt>
                <c:pt idx="1122">
                  <c:v>1984</c:v>
                </c:pt>
                <c:pt idx="1123">
                  <c:v>1984</c:v>
                </c:pt>
                <c:pt idx="1124">
                  <c:v>1984</c:v>
                </c:pt>
                <c:pt idx="1125">
                  <c:v>1984</c:v>
                </c:pt>
                <c:pt idx="1126">
                  <c:v>1984</c:v>
                </c:pt>
                <c:pt idx="1127">
                  <c:v>1984</c:v>
                </c:pt>
                <c:pt idx="1128">
                  <c:v>1984</c:v>
                </c:pt>
                <c:pt idx="1129">
                  <c:v>1984</c:v>
                </c:pt>
                <c:pt idx="1130">
                  <c:v>1984</c:v>
                </c:pt>
                <c:pt idx="1131">
                  <c:v>1984</c:v>
                </c:pt>
                <c:pt idx="1132">
                  <c:v>1984</c:v>
                </c:pt>
                <c:pt idx="1133">
                  <c:v>1984</c:v>
                </c:pt>
                <c:pt idx="1134">
                  <c:v>1984</c:v>
                </c:pt>
                <c:pt idx="1135">
                  <c:v>1984</c:v>
                </c:pt>
                <c:pt idx="1136">
                  <c:v>1984</c:v>
                </c:pt>
                <c:pt idx="1137">
                  <c:v>1984</c:v>
                </c:pt>
                <c:pt idx="1138">
                  <c:v>1984</c:v>
                </c:pt>
                <c:pt idx="1139">
                  <c:v>1985</c:v>
                </c:pt>
                <c:pt idx="1140">
                  <c:v>1985</c:v>
                </c:pt>
                <c:pt idx="1141">
                  <c:v>1985</c:v>
                </c:pt>
                <c:pt idx="1142">
                  <c:v>1985</c:v>
                </c:pt>
                <c:pt idx="1143">
                  <c:v>1985</c:v>
                </c:pt>
                <c:pt idx="1144">
                  <c:v>1985</c:v>
                </c:pt>
                <c:pt idx="1145">
                  <c:v>1985</c:v>
                </c:pt>
                <c:pt idx="1146">
                  <c:v>1985</c:v>
                </c:pt>
                <c:pt idx="1147">
                  <c:v>1985</c:v>
                </c:pt>
                <c:pt idx="1148">
                  <c:v>1985</c:v>
                </c:pt>
                <c:pt idx="1149">
                  <c:v>1985</c:v>
                </c:pt>
                <c:pt idx="1150">
                  <c:v>1985</c:v>
                </c:pt>
                <c:pt idx="1151">
                  <c:v>1985</c:v>
                </c:pt>
                <c:pt idx="1152">
                  <c:v>1985</c:v>
                </c:pt>
                <c:pt idx="1153">
                  <c:v>1985</c:v>
                </c:pt>
                <c:pt idx="1154">
                  <c:v>1985</c:v>
                </c:pt>
                <c:pt idx="1155">
                  <c:v>1985</c:v>
                </c:pt>
                <c:pt idx="1156">
                  <c:v>1985</c:v>
                </c:pt>
                <c:pt idx="1157">
                  <c:v>1985</c:v>
                </c:pt>
                <c:pt idx="1158">
                  <c:v>1985</c:v>
                </c:pt>
                <c:pt idx="1159">
                  <c:v>1985</c:v>
                </c:pt>
                <c:pt idx="1160">
                  <c:v>1985</c:v>
                </c:pt>
                <c:pt idx="1161">
                  <c:v>1985</c:v>
                </c:pt>
                <c:pt idx="1162">
                  <c:v>1985</c:v>
                </c:pt>
                <c:pt idx="1163">
                  <c:v>1985</c:v>
                </c:pt>
                <c:pt idx="1164">
                  <c:v>1985</c:v>
                </c:pt>
                <c:pt idx="1165">
                  <c:v>1985</c:v>
                </c:pt>
                <c:pt idx="1166">
                  <c:v>1985</c:v>
                </c:pt>
                <c:pt idx="1167">
                  <c:v>1985</c:v>
                </c:pt>
                <c:pt idx="1168">
                  <c:v>1985</c:v>
                </c:pt>
                <c:pt idx="1169">
                  <c:v>1985</c:v>
                </c:pt>
                <c:pt idx="1170">
                  <c:v>1985</c:v>
                </c:pt>
                <c:pt idx="1171">
                  <c:v>1985</c:v>
                </c:pt>
                <c:pt idx="1172">
                  <c:v>1985</c:v>
                </c:pt>
                <c:pt idx="1173">
                  <c:v>1985</c:v>
                </c:pt>
                <c:pt idx="1174">
                  <c:v>1985</c:v>
                </c:pt>
                <c:pt idx="1175">
                  <c:v>1985</c:v>
                </c:pt>
                <c:pt idx="1176">
                  <c:v>1985</c:v>
                </c:pt>
                <c:pt idx="1177">
                  <c:v>1985</c:v>
                </c:pt>
                <c:pt idx="1178">
                  <c:v>1985</c:v>
                </c:pt>
                <c:pt idx="1179">
                  <c:v>1985</c:v>
                </c:pt>
                <c:pt idx="1180">
                  <c:v>1985</c:v>
                </c:pt>
                <c:pt idx="1181">
                  <c:v>1985</c:v>
                </c:pt>
                <c:pt idx="1182">
                  <c:v>1985</c:v>
                </c:pt>
                <c:pt idx="1183">
                  <c:v>1985</c:v>
                </c:pt>
                <c:pt idx="1184">
                  <c:v>1985</c:v>
                </c:pt>
                <c:pt idx="1185">
                  <c:v>1985</c:v>
                </c:pt>
                <c:pt idx="1186">
                  <c:v>1985</c:v>
                </c:pt>
                <c:pt idx="1187">
                  <c:v>1985</c:v>
                </c:pt>
                <c:pt idx="1188">
                  <c:v>1985</c:v>
                </c:pt>
                <c:pt idx="1189">
                  <c:v>1985</c:v>
                </c:pt>
                <c:pt idx="1190">
                  <c:v>1985</c:v>
                </c:pt>
                <c:pt idx="1191">
                  <c:v>1985</c:v>
                </c:pt>
                <c:pt idx="1192">
                  <c:v>1985</c:v>
                </c:pt>
                <c:pt idx="1193">
                  <c:v>1985</c:v>
                </c:pt>
                <c:pt idx="1194">
                  <c:v>1985</c:v>
                </c:pt>
                <c:pt idx="1195">
                  <c:v>1985</c:v>
                </c:pt>
                <c:pt idx="1196">
                  <c:v>1985</c:v>
                </c:pt>
                <c:pt idx="1197">
                  <c:v>1985</c:v>
                </c:pt>
                <c:pt idx="1198">
                  <c:v>1985</c:v>
                </c:pt>
                <c:pt idx="1199">
                  <c:v>1985</c:v>
                </c:pt>
                <c:pt idx="1200">
                  <c:v>1985</c:v>
                </c:pt>
                <c:pt idx="1201">
                  <c:v>1986</c:v>
                </c:pt>
                <c:pt idx="1202">
                  <c:v>1986</c:v>
                </c:pt>
                <c:pt idx="1203">
                  <c:v>1986</c:v>
                </c:pt>
                <c:pt idx="1204">
                  <c:v>1986</c:v>
                </c:pt>
                <c:pt idx="1205">
                  <c:v>1986</c:v>
                </c:pt>
                <c:pt idx="1206">
                  <c:v>1986</c:v>
                </c:pt>
                <c:pt idx="1207">
                  <c:v>1986</c:v>
                </c:pt>
                <c:pt idx="1208">
                  <c:v>1986</c:v>
                </c:pt>
                <c:pt idx="1209">
                  <c:v>1986</c:v>
                </c:pt>
                <c:pt idx="1210">
                  <c:v>1986</c:v>
                </c:pt>
                <c:pt idx="1211">
                  <c:v>1986</c:v>
                </c:pt>
                <c:pt idx="1212">
                  <c:v>1986</c:v>
                </c:pt>
                <c:pt idx="1213">
                  <c:v>1986</c:v>
                </c:pt>
                <c:pt idx="1214">
                  <c:v>1986</c:v>
                </c:pt>
                <c:pt idx="1215">
                  <c:v>1986</c:v>
                </c:pt>
                <c:pt idx="1216">
                  <c:v>1986</c:v>
                </c:pt>
                <c:pt idx="1217">
                  <c:v>1986</c:v>
                </c:pt>
                <c:pt idx="1218">
                  <c:v>1986</c:v>
                </c:pt>
                <c:pt idx="1219">
                  <c:v>1986</c:v>
                </c:pt>
                <c:pt idx="1220">
                  <c:v>1986</c:v>
                </c:pt>
                <c:pt idx="1221">
                  <c:v>1986</c:v>
                </c:pt>
                <c:pt idx="1222">
                  <c:v>1986</c:v>
                </c:pt>
                <c:pt idx="1223">
                  <c:v>1986</c:v>
                </c:pt>
                <c:pt idx="1224">
                  <c:v>1986</c:v>
                </c:pt>
                <c:pt idx="1225">
                  <c:v>1986</c:v>
                </c:pt>
                <c:pt idx="1226">
                  <c:v>1986</c:v>
                </c:pt>
                <c:pt idx="1227">
                  <c:v>1986</c:v>
                </c:pt>
                <c:pt idx="1228">
                  <c:v>1986</c:v>
                </c:pt>
                <c:pt idx="1229">
                  <c:v>1986</c:v>
                </c:pt>
                <c:pt idx="1230">
                  <c:v>1986</c:v>
                </c:pt>
                <c:pt idx="1231">
                  <c:v>1986</c:v>
                </c:pt>
                <c:pt idx="1232">
                  <c:v>1986</c:v>
                </c:pt>
                <c:pt idx="1233">
                  <c:v>1986</c:v>
                </c:pt>
                <c:pt idx="1234">
                  <c:v>1986</c:v>
                </c:pt>
                <c:pt idx="1235">
                  <c:v>1986</c:v>
                </c:pt>
                <c:pt idx="1236">
                  <c:v>1986</c:v>
                </c:pt>
                <c:pt idx="1237">
                  <c:v>1986</c:v>
                </c:pt>
                <c:pt idx="1238">
                  <c:v>1986</c:v>
                </c:pt>
                <c:pt idx="1239">
                  <c:v>1986</c:v>
                </c:pt>
                <c:pt idx="1240">
                  <c:v>1986</c:v>
                </c:pt>
                <c:pt idx="1241">
                  <c:v>1986</c:v>
                </c:pt>
                <c:pt idx="1242">
                  <c:v>1986</c:v>
                </c:pt>
                <c:pt idx="1243">
                  <c:v>1986</c:v>
                </c:pt>
                <c:pt idx="1244">
                  <c:v>1986</c:v>
                </c:pt>
                <c:pt idx="1245">
                  <c:v>1987</c:v>
                </c:pt>
                <c:pt idx="1246">
                  <c:v>1987</c:v>
                </c:pt>
                <c:pt idx="1247">
                  <c:v>1987</c:v>
                </c:pt>
                <c:pt idx="1248">
                  <c:v>1987</c:v>
                </c:pt>
                <c:pt idx="1249">
                  <c:v>1987</c:v>
                </c:pt>
                <c:pt idx="1250">
                  <c:v>1987</c:v>
                </c:pt>
                <c:pt idx="1251">
                  <c:v>1987</c:v>
                </c:pt>
                <c:pt idx="1252">
                  <c:v>1987</c:v>
                </c:pt>
                <c:pt idx="1253">
                  <c:v>1987</c:v>
                </c:pt>
                <c:pt idx="1254">
                  <c:v>1987</c:v>
                </c:pt>
                <c:pt idx="1255">
                  <c:v>1987</c:v>
                </c:pt>
                <c:pt idx="1256">
                  <c:v>1987</c:v>
                </c:pt>
                <c:pt idx="1257">
                  <c:v>1987</c:v>
                </c:pt>
                <c:pt idx="1258">
                  <c:v>1987</c:v>
                </c:pt>
                <c:pt idx="1259">
                  <c:v>1987</c:v>
                </c:pt>
                <c:pt idx="1260">
                  <c:v>1987</c:v>
                </c:pt>
                <c:pt idx="1261">
                  <c:v>1987</c:v>
                </c:pt>
                <c:pt idx="1262">
                  <c:v>1987</c:v>
                </c:pt>
                <c:pt idx="1263">
                  <c:v>1987</c:v>
                </c:pt>
                <c:pt idx="1264">
                  <c:v>1987</c:v>
                </c:pt>
                <c:pt idx="1265">
                  <c:v>1987</c:v>
                </c:pt>
                <c:pt idx="1266">
                  <c:v>1987</c:v>
                </c:pt>
                <c:pt idx="1267">
                  <c:v>1987</c:v>
                </c:pt>
                <c:pt idx="1268">
                  <c:v>1987</c:v>
                </c:pt>
                <c:pt idx="1269">
                  <c:v>1987</c:v>
                </c:pt>
                <c:pt idx="1270">
                  <c:v>1987</c:v>
                </c:pt>
                <c:pt idx="1271">
                  <c:v>1987</c:v>
                </c:pt>
                <c:pt idx="1272">
                  <c:v>1987</c:v>
                </c:pt>
                <c:pt idx="1273">
                  <c:v>1987</c:v>
                </c:pt>
                <c:pt idx="1274">
                  <c:v>1987</c:v>
                </c:pt>
                <c:pt idx="1275">
                  <c:v>1987</c:v>
                </c:pt>
                <c:pt idx="1276">
                  <c:v>1987</c:v>
                </c:pt>
                <c:pt idx="1277">
                  <c:v>1987</c:v>
                </c:pt>
                <c:pt idx="1278">
                  <c:v>1987</c:v>
                </c:pt>
                <c:pt idx="1279">
                  <c:v>1987</c:v>
                </c:pt>
                <c:pt idx="1280">
                  <c:v>1987</c:v>
                </c:pt>
                <c:pt idx="1281">
                  <c:v>1987</c:v>
                </c:pt>
                <c:pt idx="1282">
                  <c:v>1987</c:v>
                </c:pt>
                <c:pt idx="1283">
                  <c:v>1987</c:v>
                </c:pt>
                <c:pt idx="1284">
                  <c:v>1987</c:v>
                </c:pt>
                <c:pt idx="1285">
                  <c:v>1987</c:v>
                </c:pt>
                <c:pt idx="1286">
                  <c:v>1987</c:v>
                </c:pt>
                <c:pt idx="1287">
                  <c:v>1987</c:v>
                </c:pt>
                <c:pt idx="1288">
                  <c:v>1987</c:v>
                </c:pt>
                <c:pt idx="1289">
                  <c:v>1987</c:v>
                </c:pt>
                <c:pt idx="1290">
                  <c:v>1987</c:v>
                </c:pt>
                <c:pt idx="1291">
                  <c:v>1987</c:v>
                </c:pt>
                <c:pt idx="1292">
                  <c:v>1987</c:v>
                </c:pt>
                <c:pt idx="1293">
                  <c:v>1987</c:v>
                </c:pt>
                <c:pt idx="1294">
                  <c:v>1988</c:v>
                </c:pt>
                <c:pt idx="1295">
                  <c:v>1988</c:v>
                </c:pt>
                <c:pt idx="1296">
                  <c:v>1988</c:v>
                </c:pt>
                <c:pt idx="1297">
                  <c:v>1988</c:v>
                </c:pt>
                <c:pt idx="1298">
                  <c:v>1988</c:v>
                </c:pt>
                <c:pt idx="1299">
                  <c:v>1988</c:v>
                </c:pt>
                <c:pt idx="1300">
                  <c:v>1988</c:v>
                </c:pt>
                <c:pt idx="1301">
                  <c:v>1988</c:v>
                </c:pt>
                <c:pt idx="1302">
                  <c:v>1988</c:v>
                </c:pt>
                <c:pt idx="1303">
                  <c:v>1988</c:v>
                </c:pt>
                <c:pt idx="1304">
                  <c:v>1988</c:v>
                </c:pt>
                <c:pt idx="1305">
                  <c:v>1988</c:v>
                </c:pt>
                <c:pt idx="1306">
                  <c:v>1988</c:v>
                </c:pt>
                <c:pt idx="1307">
                  <c:v>1988</c:v>
                </c:pt>
                <c:pt idx="1308">
                  <c:v>1988</c:v>
                </c:pt>
                <c:pt idx="1309">
                  <c:v>1988</c:v>
                </c:pt>
                <c:pt idx="1310">
                  <c:v>1988</c:v>
                </c:pt>
                <c:pt idx="1311">
                  <c:v>1988</c:v>
                </c:pt>
                <c:pt idx="1312">
                  <c:v>1988</c:v>
                </c:pt>
                <c:pt idx="1313">
                  <c:v>1988</c:v>
                </c:pt>
                <c:pt idx="1314">
                  <c:v>1988</c:v>
                </c:pt>
                <c:pt idx="1315">
                  <c:v>1988</c:v>
                </c:pt>
                <c:pt idx="1316">
                  <c:v>1988</c:v>
                </c:pt>
                <c:pt idx="1317">
                  <c:v>1988</c:v>
                </c:pt>
                <c:pt idx="1318">
                  <c:v>1988</c:v>
                </c:pt>
                <c:pt idx="1319">
                  <c:v>1988</c:v>
                </c:pt>
                <c:pt idx="1320">
                  <c:v>1988</c:v>
                </c:pt>
                <c:pt idx="1321">
                  <c:v>1988</c:v>
                </c:pt>
                <c:pt idx="1322">
                  <c:v>1988</c:v>
                </c:pt>
                <c:pt idx="1323">
                  <c:v>1988</c:v>
                </c:pt>
                <c:pt idx="1324">
                  <c:v>1988</c:v>
                </c:pt>
                <c:pt idx="1325">
                  <c:v>1988</c:v>
                </c:pt>
                <c:pt idx="1326">
                  <c:v>1988</c:v>
                </c:pt>
                <c:pt idx="1327">
                  <c:v>1988</c:v>
                </c:pt>
                <c:pt idx="1328">
                  <c:v>1988</c:v>
                </c:pt>
                <c:pt idx="1329">
                  <c:v>1988</c:v>
                </c:pt>
                <c:pt idx="1330">
                  <c:v>1988</c:v>
                </c:pt>
                <c:pt idx="1331">
                  <c:v>1988</c:v>
                </c:pt>
                <c:pt idx="1332">
                  <c:v>1988</c:v>
                </c:pt>
                <c:pt idx="1333">
                  <c:v>1988</c:v>
                </c:pt>
                <c:pt idx="1334">
                  <c:v>1988</c:v>
                </c:pt>
                <c:pt idx="1335">
                  <c:v>1988</c:v>
                </c:pt>
                <c:pt idx="1336">
                  <c:v>1988</c:v>
                </c:pt>
                <c:pt idx="1337">
                  <c:v>1988</c:v>
                </c:pt>
                <c:pt idx="1338">
                  <c:v>1989</c:v>
                </c:pt>
                <c:pt idx="1339">
                  <c:v>1989</c:v>
                </c:pt>
                <c:pt idx="1340">
                  <c:v>1989</c:v>
                </c:pt>
                <c:pt idx="1341">
                  <c:v>1989</c:v>
                </c:pt>
                <c:pt idx="1342">
                  <c:v>1989</c:v>
                </c:pt>
                <c:pt idx="1343">
                  <c:v>1989</c:v>
                </c:pt>
                <c:pt idx="1344">
                  <c:v>1989</c:v>
                </c:pt>
                <c:pt idx="1345">
                  <c:v>1989</c:v>
                </c:pt>
                <c:pt idx="1346">
                  <c:v>1989</c:v>
                </c:pt>
                <c:pt idx="1347">
                  <c:v>1989</c:v>
                </c:pt>
                <c:pt idx="1348">
                  <c:v>1989</c:v>
                </c:pt>
                <c:pt idx="1349">
                  <c:v>1989</c:v>
                </c:pt>
                <c:pt idx="1350">
                  <c:v>1989</c:v>
                </c:pt>
                <c:pt idx="1351">
                  <c:v>1989</c:v>
                </c:pt>
                <c:pt idx="1352">
                  <c:v>1989</c:v>
                </c:pt>
                <c:pt idx="1353">
                  <c:v>1989</c:v>
                </c:pt>
                <c:pt idx="1354">
                  <c:v>1989</c:v>
                </c:pt>
                <c:pt idx="1355">
                  <c:v>1989</c:v>
                </c:pt>
                <c:pt idx="1356">
                  <c:v>1989</c:v>
                </c:pt>
                <c:pt idx="1357">
                  <c:v>1989</c:v>
                </c:pt>
                <c:pt idx="1358">
                  <c:v>1989</c:v>
                </c:pt>
                <c:pt idx="1359">
                  <c:v>1989</c:v>
                </c:pt>
                <c:pt idx="1360">
                  <c:v>1989</c:v>
                </c:pt>
                <c:pt idx="1361">
                  <c:v>1989</c:v>
                </c:pt>
                <c:pt idx="1362">
                  <c:v>1989</c:v>
                </c:pt>
                <c:pt idx="1363">
                  <c:v>1989</c:v>
                </c:pt>
                <c:pt idx="1364">
                  <c:v>1989</c:v>
                </c:pt>
                <c:pt idx="1365">
                  <c:v>1989</c:v>
                </c:pt>
                <c:pt idx="1366">
                  <c:v>1989</c:v>
                </c:pt>
                <c:pt idx="1367">
                  <c:v>1989</c:v>
                </c:pt>
                <c:pt idx="1368">
                  <c:v>1989</c:v>
                </c:pt>
                <c:pt idx="1369">
                  <c:v>1989</c:v>
                </c:pt>
                <c:pt idx="1370">
                  <c:v>1989</c:v>
                </c:pt>
                <c:pt idx="1371">
                  <c:v>1989</c:v>
                </c:pt>
                <c:pt idx="1372">
                  <c:v>1989</c:v>
                </c:pt>
                <c:pt idx="1373">
                  <c:v>1989</c:v>
                </c:pt>
                <c:pt idx="1374">
                  <c:v>1989</c:v>
                </c:pt>
                <c:pt idx="1375">
                  <c:v>1989</c:v>
                </c:pt>
                <c:pt idx="1376">
                  <c:v>1989</c:v>
                </c:pt>
                <c:pt idx="1377">
                  <c:v>1989</c:v>
                </c:pt>
                <c:pt idx="1378">
                  <c:v>1989</c:v>
                </c:pt>
                <c:pt idx="1379">
                  <c:v>1989</c:v>
                </c:pt>
                <c:pt idx="1380">
                  <c:v>1989</c:v>
                </c:pt>
                <c:pt idx="1381">
                  <c:v>1989</c:v>
                </c:pt>
                <c:pt idx="1382">
                  <c:v>1989</c:v>
                </c:pt>
                <c:pt idx="1383">
                  <c:v>1989</c:v>
                </c:pt>
                <c:pt idx="1384">
                  <c:v>1989</c:v>
                </c:pt>
                <c:pt idx="1385">
                  <c:v>1989</c:v>
                </c:pt>
                <c:pt idx="1386">
                  <c:v>1989</c:v>
                </c:pt>
                <c:pt idx="1387">
                  <c:v>1991</c:v>
                </c:pt>
                <c:pt idx="1388">
                  <c:v>1991</c:v>
                </c:pt>
                <c:pt idx="1389">
                  <c:v>1991</c:v>
                </c:pt>
                <c:pt idx="1390">
                  <c:v>1991</c:v>
                </c:pt>
                <c:pt idx="1391">
                  <c:v>1991</c:v>
                </c:pt>
                <c:pt idx="1392">
                  <c:v>1991</c:v>
                </c:pt>
                <c:pt idx="1393">
                  <c:v>1991</c:v>
                </c:pt>
                <c:pt idx="1394">
                  <c:v>1991</c:v>
                </c:pt>
                <c:pt idx="1395">
                  <c:v>1991</c:v>
                </c:pt>
                <c:pt idx="1396">
                  <c:v>1991</c:v>
                </c:pt>
                <c:pt idx="1397">
                  <c:v>1991</c:v>
                </c:pt>
                <c:pt idx="1398">
                  <c:v>1991</c:v>
                </c:pt>
                <c:pt idx="1399">
                  <c:v>1991</c:v>
                </c:pt>
                <c:pt idx="1400">
                  <c:v>1991</c:v>
                </c:pt>
                <c:pt idx="1401">
                  <c:v>1991</c:v>
                </c:pt>
                <c:pt idx="1402">
                  <c:v>1991</c:v>
                </c:pt>
                <c:pt idx="1403">
                  <c:v>1991</c:v>
                </c:pt>
                <c:pt idx="1404">
                  <c:v>1991</c:v>
                </c:pt>
                <c:pt idx="1405">
                  <c:v>1991</c:v>
                </c:pt>
                <c:pt idx="1406">
                  <c:v>1991</c:v>
                </c:pt>
                <c:pt idx="1407">
                  <c:v>1991</c:v>
                </c:pt>
                <c:pt idx="1408">
                  <c:v>1991</c:v>
                </c:pt>
                <c:pt idx="1409">
                  <c:v>1991</c:v>
                </c:pt>
                <c:pt idx="1410">
                  <c:v>1991</c:v>
                </c:pt>
                <c:pt idx="1411">
                  <c:v>1991</c:v>
                </c:pt>
                <c:pt idx="1412">
                  <c:v>1991</c:v>
                </c:pt>
                <c:pt idx="1413">
                  <c:v>1991</c:v>
                </c:pt>
                <c:pt idx="1414">
                  <c:v>1991</c:v>
                </c:pt>
                <c:pt idx="1415">
                  <c:v>1991</c:v>
                </c:pt>
                <c:pt idx="1416">
                  <c:v>1991</c:v>
                </c:pt>
                <c:pt idx="1417">
                  <c:v>1991</c:v>
                </c:pt>
                <c:pt idx="1418">
                  <c:v>1991</c:v>
                </c:pt>
                <c:pt idx="1419">
                  <c:v>1991</c:v>
                </c:pt>
                <c:pt idx="1420">
                  <c:v>1991</c:v>
                </c:pt>
                <c:pt idx="1421">
                  <c:v>1991</c:v>
                </c:pt>
                <c:pt idx="1422">
                  <c:v>1991</c:v>
                </c:pt>
                <c:pt idx="1423">
                  <c:v>1991</c:v>
                </c:pt>
                <c:pt idx="1424">
                  <c:v>1991</c:v>
                </c:pt>
                <c:pt idx="1425">
                  <c:v>1991</c:v>
                </c:pt>
                <c:pt idx="1426">
                  <c:v>1991</c:v>
                </c:pt>
                <c:pt idx="1427">
                  <c:v>1991</c:v>
                </c:pt>
                <c:pt idx="1428">
                  <c:v>1991</c:v>
                </c:pt>
                <c:pt idx="1429">
                  <c:v>1991</c:v>
                </c:pt>
                <c:pt idx="1430">
                  <c:v>1991</c:v>
                </c:pt>
                <c:pt idx="1431">
                  <c:v>1992</c:v>
                </c:pt>
                <c:pt idx="1432">
                  <c:v>1992</c:v>
                </c:pt>
                <c:pt idx="1433">
                  <c:v>1992</c:v>
                </c:pt>
                <c:pt idx="1434">
                  <c:v>1992</c:v>
                </c:pt>
                <c:pt idx="1435">
                  <c:v>1992</c:v>
                </c:pt>
                <c:pt idx="1436">
                  <c:v>1992</c:v>
                </c:pt>
                <c:pt idx="1437">
                  <c:v>1992</c:v>
                </c:pt>
                <c:pt idx="1438">
                  <c:v>1992</c:v>
                </c:pt>
                <c:pt idx="1439">
                  <c:v>1992</c:v>
                </c:pt>
                <c:pt idx="1440">
                  <c:v>1992</c:v>
                </c:pt>
                <c:pt idx="1441">
                  <c:v>1992</c:v>
                </c:pt>
                <c:pt idx="1442">
                  <c:v>1992</c:v>
                </c:pt>
                <c:pt idx="1443">
                  <c:v>1992</c:v>
                </c:pt>
                <c:pt idx="1444">
                  <c:v>1992</c:v>
                </c:pt>
                <c:pt idx="1445">
                  <c:v>1992</c:v>
                </c:pt>
                <c:pt idx="1446">
                  <c:v>1992</c:v>
                </c:pt>
                <c:pt idx="1447">
                  <c:v>1992</c:v>
                </c:pt>
                <c:pt idx="1448">
                  <c:v>1992</c:v>
                </c:pt>
                <c:pt idx="1449">
                  <c:v>1992</c:v>
                </c:pt>
                <c:pt idx="1450">
                  <c:v>1992</c:v>
                </c:pt>
                <c:pt idx="1451">
                  <c:v>1992</c:v>
                </c:pt>
                <c:pt idx="1452">
                  <c:v>1992</c:v>
                </c:pt>
                <c:pt idx="1453">
                  <c:v>1992</c:v>
                </c:pt>
                <c:pt idx="1454">
                  <c:v>1992</c:v>
                </c:pt>
                <c:pt idx="1455">
                  <c:v>1992</c:v>
                </c:pt>
                <c:pt idx="1456">
                  <c:v>1992</c:v>
                </c:pt>
                <c:pt idx="1457">
                  <c:v>1992</c:v>
                </c:pt>
                <c:pt idx="1458">
                  <c:v>1992</c:v>
                </c:pt>
                <c:pt idx="1459">
                  <c:v>1992</c:v>
                </c:pt>
                <c:pt idx="1460">
                  <c:v>1992</c:v>
                </c:pt>
                <c:pt idx="1461">
                  <c:v>1992</c:v>
                </c:pt>
                <c:pt idx="1462">
                  <c:v>1992</c:v>
                </c:pt>
                <c:pt idx="1463">
                  <c:v>1992</c:v>
                </c:pt>
                <c:pt idx="1464">
                  <c:v>1992</c:v>
                </c:pt>
                <c:pt idx="1465">
                  <c:v>1992</c:v>
                </c:pt>
                <c:pt idx="1466">
                  <c:v>1992</c:v>
                </c:pt>
                <c:pt idx="1467">
                  <c:v>1992</c:v>
                </c:pt>
                <c:pt idx="1468">
                  <c:v>1992</c:v>
                </c:pt>
                <c:pt idx="1469">
                  <c:v>1992</c:v>
                </c:pt>
                <c:pt idx="1470">
                  <c:v>1992</c:v>
                </c:pt>
                <c:pt idx="1471">
                  <c:v>1992</c:v>
                </c:pt>
                <c:pt idx="1472">
                  <c:v>1992</c:v>
                </c:pt>
                <c:pt idx="1473">
                  <c:v>1992</c:v>
                </c:pt>
                <c:pt idx="1474">
                  <c:v>1992</c:v>
                </c:pt>
                <c:pt idx="1475">
                  <c:v>1992</c:v>
                </c:pt>
                <c:pt idx="1476">
                  <c:v>1992</c:v>
                </c:pt>
                <c:pt idx="1477">
                  <c:v>1992</c:v>
                </c:pt>
                <c:pt idx="1478">
                  <c:v>1992</c:v>
                </c:pt>
                <c:pt idx="1479">
                  <c:v>1992</c:v>
                </c:pt>
                <c:pt idx="1480">
                  <c:v>1992</c:v>
                </c:pt>
                <c:pt idx="1481">
                  <c:v>1993</c:v>
                </c:pt>
                <c:pt idx="1482">
                  <c:v>1993</c:v>
                </c:pt>
                <c:pt idx="1483">
                  <c:v>1993</c:v>
                </c:pt>
                <c:pt idx="1484">
                  <c:v>1993</c:v>
                </c:pt>
                <c:pt idx="1485">
                  <c:v>1993</c:v>
                </c:pt>
                <c:pt idx="1486">
                  <c:v>1993</c:v>
                </c:pt>
                <c:pt idx="1487">
                  <c:v>1993</c:v>
                </c:pt>
                <c:pt idx="1488">
                  <c:v>1993</c:v>
                </c:pt>
                <c:pt idx="1489">
                  <c:v>1993</c:v>
                </c:pt>
                <c:pt idx="1490">
                  <c:v>1993</c:v>
                </c:pt>
                <c:pt idx="1491">
                  <c:v>1993</c:v>
                </c:pt>
                <c:pt idx="1492">
                  <c:v>1993</c:v>
                </c:pt>
                <c:pt idx="1493">
                  <c:v>1993</c:v>
                </c:pt>
                <c:pt idx="1494">
                  <c:v>1993</c:v>
                </c:pt>
                <c:pt idx="1495">
                  <c:v>1993</c:v>
                </c:pt>
                <c:pt idx="1496">
                  <c:v>1993</c:v>
                </c:pt>
                <c:pt idx="1497">
                  <c:v>1993</c:v>
                </c:pt>
                <c:pt idx="1498">
                  <c:v>1993</c:v>
                </c:pt>
                <c:pt idx="1499">
                  <c:v>1993</c:v>
                </c:pt>
                <c:pt idx="1500">
                  <c:v>1993</c:v>
                </c:pt>
                <c:pt idx="1501">
                  <c:v>1993</c:v>
                </c:pt>
                <c:pt idx="1502">
                  <c:v>1993</c:v>
                </c:pt>
                <c:pt idx="1503">
                  <c:v>1993</c:v>
                </c:pt>
                <c:pt idx="1504">
                  <c:v>1993</c:v>
                </c:pt>
                <c:pt idx="1505">
                  <c:v>1993</c:v>
                </c:pt>
                <c:pt idx="1506">
                  <c:v>1993</c:v>
                </c:pt>
                <c:pt idx="1507">
                  <c:v>1993</c:v>
                </c:pt>
                <c:pt idx="1508">
                  <c:v>1993</c:v>
                </c:pt>
                <c:pt idx="1509">
                  <c:v>1993</c:v>
                </c:pt>
                <c:pt idx="1510">
                  <c:v>1993</c:v>
                </c:pt>
                <c:pt idx="1511">
                  <c:v>1993</c:v>
                </c:pt>
                <c:pt idx="1512">
                  <c:v>1993</c:v>
                </c:pt>
                <c:pt idx="1513">
                  <c:v>1993</c:v>
                </c:pt>
                <c:pt idx="1514">
                  <c:v>1993</c:v>
                </c:pt>
                <c:pt idx="1515">
                  <c:v>1993</c:v>
                </c:pt>
                <c:pt idx="1516">
                  <c:v>1993</c:v>
                </c:pt>
                <c:pt idx="1517">
                  <c:v>1993</c:v>
                </c:pt>
                <c:pt idx="1518">
                  <c:v>1993</c:v>
                </c:pt>
                <c:pt idx="1519">
                  <c:v>1993</c:v>
                </c:pt>
                <c:pt idx="1520">
                  <c:v>1993</c:v>
                </c:pt>
                <c:pt idx="1521">
                  <c:v>1993</c:v>
                </c:pt>
                <c:pt idx="1522">
                  <c:v>1993</c:v>
                </c:pt>
                <c:pt idx="1523">
                  <c:v>1993</c:v>
                </c:pt>
                <c:pt idx="1524">
                  <c:v>1993</c:v>
                </c:pt>
                <c:pt idx="1525">
                  <c:v>1993</c:v>
                </c:pt>
                <c:pt idx="1526">
                  <c:v>1993</c:v>
                </c:pt>
                <c:pt idx="1527">
                  <c:v>1993</c:v>
                </c:pt>
                <c:pt idx="1528">
                  <c:v>1993</c:v>
                </c:pt>
                <c:pt idx="1529">
                  <c:v>1993</c:v>
                </c:pt>
                <c:pt idx="1530">
                  <c:v>1993</c:v>
                </c:pt>
                <c:pt idx="1531">
                  <c:v>1994</c:v>
                </c:pt>
                <c:pt idx="1532">
                  <c:v>1994</c:v>
                </c:pt>
                <c:pt idx="1533">
                  <c:v>1994</c:v>
                </c:pt>
                <c:pt idx="1534">
                  <c:v>1994</c:v>
                </c:pt>
                <c:pt idx="1535">
                  <c:v>1994</c:v>
                </c:pt>
                <c:pt idx="1536">
                  <c:v>1994</c:v>
                </c:pt>
                <c:pt idx="1537">
                  <c:v>1994</c:v>
                </c:pt>
                <c:pt idx="1538">
                  <c:v>1994</c:v>
                </c:pt>
                <c:pt idx="1539">
                  <c:v>1994</c:v>
                </c:pt>
                <c:pt idx="1540">
                  <c:v>1994</c:v>
                </c:pt>
                <c:pt idx="1541">
                  <c:v>1994</c:v>
                </c:pt>
                <c:pt idx="1542">
                  <c:v>1994</c:v>
                </c:pt>
                <c:pt idx="1543">
                  <c:v>1994</c:v>
                </c:pt>
                <c:pt idx="1544">
                  <c:v>1994</c:v>
                </c:pt>
                <c:pt idx="1545">
                  <c:v>1994</c:v>
                </c:pt>
                <c:pt idx="1546">
                  <c:v>1994</c:v>
                </c:pt>
                <c:pt idx="1547">
                  <c:v>1994</c:v>
                </c:pt>
                <c:pt idx="1548">
                  <c:v>1994</c:v>
                </c:pt>
                <c:pt idx="1549">
                  <c:v>1994</c:v>
                </c:pt>
                <c:pt idx="1550">
                  <c:v>1994</c:v>
                </c:pt>
                <c:pt idx="1551">
                  <c:v>1994</c:v>
                </c:pt>
                <c:pt idx="1552">
                  <c:v>1994</c:v>
                </c:pt>
                <c:pt idx="1553">
                  <c:v>1994</c:v>
                </c:pt>
                <c:pt idx="1554">
                  <c:v>1994</c:v>
                </c:pt>
                <c:pt idx="1555">
                  <c:v>1994</c:v>
                </c:pt>
                <c:pt idx="1556">
                  <c:v>1994</c:v>
                </c:pt>
                <c:pt idx="1557">
                  <c:v>1994</c:v>
                </c:pt>
                <c:pt idx="1558">
                  <c:v>1994</c:v>
                </c:pt>
                <c:pt idx="1559">
                  <c:v>1994</c:v>
                </c:pt>
                <c:pt idx="1560">
                  <c:v>1994</c:v>
                </c:pt>
                <c:pt idx="1561">
                  <c:v>1994</c:v>
                </c:pt>
                <c:pt idx="1562">
                  <c:v>1994</c:v>
                </c:pt>
                <c:pt idx="1563">
                  <c:v>1994</c:v>
                </c:pt>
                <c:pt idx="1564">
                  <c:v>1994</c:v>
                </c:pt>
                <c:pt idx="1565">
                  <c:v>1994</c:v>
                </c:pt>
                <c:pt idx="1566">
                  <c:v>1994</c:v>
                </c:pt>
                <c:pt idx="1567">
                  <c:v>1994</c:v>
                </c:pt>
                <c:pt idx="1568">
                  <c:v>1994</c:v>
                </c:pt>
                <c:pt idx="1569">
                  <c:v>1994</c:v>
                </c:pt>
                <c:pt idx="1570">
                  <c:v>1994</c:v>
                </c:pt>
                <c:pt idx="1571">
                  <c:v>1994</c:v>
                </c:pt>
                <c:pt idx="1572">
                  <c:v>1994</c:v>
                </c:pt>
                <c:pt idx="1573">
                  <c:v>1994</c:v>
                </c:pt>
                <c:pt idx="1574">
                  <c:v>1994</c:v>
                </c:pt>
                <c:pt idx="1575">
                  <c:v>1994</c:v>
                </c:pt>
                <c:pt idx="1576">
                  <c:v>1994</c:v>
                </c:pt>
                <c:pt idx="1577">
                  <c:v>1994</c:v>
                </c:pt>
                <c:pt idx="1578">
                  <c:v>1994</c:v>
                </c:pt>
                <c:pt idx="1579">
                  <c:v>1994</c:v>
                </c:pt>
                <c:pt idx="1580">
                  <c:v>1995</c:v>
                </c:pt>
                <c:pt idx="1581">
                  <c:v>1995</c:v>
                </c:pt>
                <c:pt idx="1582">
                  <c:v>1995</c:v>
                </c:pt>
                <c:pt idx="1583">
                  <c:v>1995</c:v>
                </c:pt>
                <c:pt idx="1584">
                  <c:v>1995</c:v>
                </c:pt>
                <c:pt idx="1585">
                  <c:v>1995</c:v>
                </c:pt>
                <c:pt idx="1586">
                  <c:v>1995</c:v>
                </c:pt>
                <c:pt idx="1587">
                  <c:v>1995</c:v>
                </c:pt>
                <c:pt idx="1588">
                  <c:v>1995</c:v>
                </c:pt>
                <c:pt idx="1589">
                  <c:v>1995</c:v>
                </c:pt>
                <c:pt idx="1590">
                  <c:v>1995</c:v>
                </c:pt>
                <c:pt idx="1591">
                  <c:v>1995</c:v>
                </c:pt>
                <c:pt idx="1592">
                  <c:v>1995</c:v>
                </c:pt>
                <c:pt idx="1593">
                  <c:v>1995</c:v>
                </c:pt>
                <c:pt idx="1594">
                  <c:v>1995</c:v>
                </c:pt>
                <c:pt idx="1595">
                  <c:v>1995</c:v>
                </c:pt>
                <c:pt idx="1596">
                  <c:v>1995</c:v>
                </c:pt>
                <c:pt idx="1597">
                  <c:v>1995</c:v>
                </c:pt>
                <c:pt idx="1598">
                  <c:v>1995</c:v>
                </c:pt>
                <c:pt idx="1599">
                  <c:v>1995</c:v>
                </c:pt>
                <c:pt idx="1600">
                  <c:v>1995</c:v>
                </c:pt>
                <c:pt idx="1601">
                  <c:v>1995</c:v>
                </c:pt>
                <c:pt idx="1602">
                  <c:v>1995</c:v>
                </c:pt>
                <c:pt idx="1603">
                  <c:v>1995</c:v>
                </c:pt>
                <c:pt idx="1604">
                  <c:v>1995</c:v>
                </c:pt>
                <c:pt idx="1605">
                  <c:v>1995</c:v>
                </c:pt>
                <c:pt idx="1606">
                  <c:v>1995</c:v>
                </c:pt>
                <c:pt idx="1607">
                  <c:v>1995</c:v>
                </c:pt>
                <c:pt idx="1608">
                  <c:v>1996</c:v>
                </c:pt>
                <c:pt idx="1609">
                  <c:v>1996</c:v>
                </c:pt>
                <c:pt idx="1610">
                  <c:v>1996</c:v>
                </c:pt>
                <c:pt idx="1611">
                  <c:v>1996</c:v>
                </c:pt>
                <c:pt idx="1612">
                  <c:v>1996</c:v>
                </c:pt>
                <c:pt idx="1613">
                  <c:v>1996</c:v>
                </c:pt>
                <c:pt idx="1614">
                  <c:v>1996</c:v>
                </c:pt>
                <c:pt idx="1615">
                  <c:v>1996</c:v>
                </c:pt>
                <c:pt idx="1616">
                  <c:v>1996</c:v>
                </c:pt>
                <c:pt idx="1617">
                  <c:v>1996</c:v>
                </c:pt>
                <c:pt idx="1618">
                  <c:v>1996</c:v>
                </c:pt>
                <c:pt idx="1619">
                  <c:v>1996</c:v>
                </c:pt>
                <c:pt idx="1620">
                  <c:v>1996</c:v>
                </c:pt>
                <c:pt idx="1621">
                  <c:v>1996</c:v>
                </c:pt>
                <c:pt idx="1622">
                  <c:v>1996</c:v>
                </c:pt>
                <c:pt idx="1623">
                  <c:v>2002</c:v>
                </c:pt>
                <c:pt idx="1624">
                  <c:v>2002</c:v>
                </c:pt>
                <c:pt idx="1625">
                  <c:v>2002</c:v>
                </c:pt>
                <c:pt idx="1626">
                  <c:v>2002</c:v>
                </c:pt>
                <c:pt idx="1627">
                  <c:v>2002</c:v>
                </c:pt>
                <c:pt idx="1628">
                  <c:v>2002</c:v>
                </c:pt>
                <c:pt idx="1629">
                  <c:v>2002</c:v>
                </c:pt>
                <c:pt idx="1630">
                  <c:v>2002</c:v>
                </c:pt>
                <c:pt idx="1631">
                  <c:v>2002</c:v>
                </c:pt>
                <c:pt idx="1632">
                  <c:v>2002</c:v>
                </c:pt>
                <c:pt idx="1633">
                  <c:v>2002</c:v>
                </c:pt>
                <c:pt idx="1634">
                  <c:v>2002</c:v>
                </c:pt>
                <c:pt idx="1635">
                  <c:v>2002</c:v>
                </c:pt>
                <c:pt idx="1636">
                  <c:v>2002</c:v>
                </c:pt>
                <c:pt idx="1637">
                  <c:v>2002</c:v>
                </c:pt>
                <c:pt idx="1638">
                  <c:v>2002</c:v>
                </c:pt>
                <c:pt idx="1639">
                  <c:v>2002</c:v>
                </c:pt>
                <c:pt idx="1640">
                  <c:v>2002</c:v>
                </c:pt>
                <c:pt idx="1641">
                  <c:v>2002</c:v>
                </c:pt>
                <c:pt idx="1642">
                  <c:v>2002</c:v>
                </c:pt>
                <c:pt idx="1643">
                  <c:v>2002</c:v>
                </c:pt>
                <c:pt idx="1644">
                  <c:v>2002</c:v>
                </c:pt>
                <c:pt idx="1645">
                  <c:v>2002</c:v>
                </c:pt>
                <c:pt idx="1646">
                  <c:v>2002</c:v>
                </c:pt>
                <c:pt idx="1647">
                  <c:v>2002</c:v>
                </c:pt>
                <c:pt idx="1648">
                  <c:v>2002</c:v>
                </c:pt>
                <c:pt idx="1649">
                  <c:v>2002</c:v>
                </c:pt>
                <c:pt idx="1650">
                  <c:v>2002</c:v>
                </c:pt>
                <c:pt idx="1651">
                  <c:v>2002</c:v>
                </c:pt>
                <c:pt idx="1652">
                  <c:v>2002</c:v>
                </c:pt>
                <c:pt idx="1653">
                  <c:v>2002</c:v>
                </c:pt>
                <c:pt idx="1654">
                  <c:v>2002</c:v>
                </c:pt>
                <c:pt idx="1655">
                  <c:v>2002</c:v>
                </c:pt>
                <c:pt idx="1656">
                  <c:v>2002</c:v>
                </c:pt>
                <c:pt idx="1657">
                  <c:v>2003</c:v>
                </c:pt>
                <c:pt idx="1658">
                  <c:v>2003</c:v>
                </c:pt>
                <c:pt idx="1659">
                  <c:v>2003</c:v>
                </c:pt>
                <c:pt idx="1660">
                  <c:v>2003</c:v>
                </c:pt>
                <c:pt idx="1661">
                  <c:v>2003</c:v>
                </c:pt>
                <c:pt idx="1662">
                  <c:v>2003</c:v>
                </c:pt>
                <c:pt idx="1663">
                  <c:v>2003</c:v>
                </c:pt>
                <c:pt idx="1664">
                  <c:v>2003</c:v>
                </c:pt>
                <c:pt idx="1665">
                  <c:v>2003</c:v>
                </c:pt>
                <c:pt idx="1666">
                  <c:v>2003</c:v>
                </c:pt>
                <c:pt idx="1667">
                  <c:v>2003</c:v>
                </c:pt>
                <c:pt idx="1668">
                  <c:v>2003</c:v>
                </c:pt>
                <c:pt idx="1669">
                  <c:v>2003</c:v>
                </c:pt>
                <c:pt idx="1670">
                  <c:v>2003</c:v>
                </c:pt>
                <c:pt idx="1671">
                  <c:v>2003</c:v>
                </c:pt>
                <c:pt idx="1672">
                  <c:v>2003</c:v>
                </c:pt>
                <c:pt idx="1673">
                  <c:v>2003</c:v>
                </c:pt>
                <c:pt idx="1674">
                  <c:v>2003</c:v>
                </c:pt>
                <c:pt idx="1675">
                  <c:v>2003</c:v>
                </c:pt>
                <c:pt idx="1676">
                  <c:v>2003</c:v>
                </c:pt>
                <c:pt idx="1677">
                  <c:v>2003</c:v>
                </c:pt>
                <c:pt idx="1678">
                  <c:v>2003</c:v>
                </c:pt>
                <c:pt idx="1679">
                  <c:v>2003</c:v>
                </c:pt>
                <c:pt idx="1680">
                  <c:v>2003</c:v>
                </c:pt>
                <c:pt idx="1681">
                  <c:v>2003</c:v>
                </c:pt>
                <c:pt idx="1682">
                  <c:v>2003</c:v>
                </c:pt>
                <c:pt idx="1683">
                  <c:v>2003</c:v>
                </c:pt>
                <c:pt idx="1684">
                  <c:v>2003</c:v>
                </c:pt>
                <c:pt idx="1685">
                  <c:v>2003</c:v>
                </c:pt>
                <c:pt idx="1686">
                  <c:v>2003</c:v>
                </c:pt>
                <c:pt idx="1687">
                  <c:v>2003</c:v>
                </c:pt>
                <c:pt idx="1688">
                  <c:v>2003</c:v>
                </c:pt>
                <c:pt idx="1689">
                  <c:v>2003</c:v>
                </c:pt>
                <c:pt idx="1690">
                  <c:v>2003</c:v>
                </c:pt>
                <c:pt idx="1691">
                  <c:v>2003</c:v>
                </c:pt>
                <c:pt idx="1692">
                  <c:v>2003</c:v>
                </c:pt>
                <c:pt idx="1693">
                  <c:v>2003</c:v>
                </c:pt>
                <c:pt idx="1694">
                  <c:v>2003</c:v>
                </c:pt>
                <c:pt idx="1695">
                  <c:v>2007</c:v>
                </c:pt>
                <c:pt idx="1696">
                  <c:v>2007</c:v>
                </c:pt>
                <c:pt idx="1697">
                  <c:v>2007</c:v>
                </c:pt>
                <c:pt idx="1698">
                  <c:v>2007</c:v>
                </c:pt>
                <c:pt idx="1699">
                  <c:v>2007</c:v>
                </c:pt>
                <c:pt idx="1700">
                  <c:v>2007</c:v>
                </c:pt>
                <c:pt idx="1701">
                  <c:v>2007</c:v>
                </c:pt>
                <c:pt idx="1702">
                  <c:v>2007</c:v>
                </c:pt>
                <c:pt idx="1703">
                  <c:v>2007</c:v>
                </c:pt>
                <c:pt idx="1704">
                  <c:v>2007</c:v>
                </c:pt>
                <c:pt idx="1705">
                  <c:v>2007</c:v>
                </c:pt>
                <c:pt idx="1706">
                  <c:v>2007</c:v>
                </c:pt>
                <c:pt idx="1707">
                  <c:v>2007</c:v>
                </c:pt>
                <c:pt idx="1708">
                  <c:v>2007</c:v>
                </c:pt>
                <c:pt idx="1709">
                  <c:v>2007</c:v>
                </c:pt>
                <c:pt idx="1710">
                  <c:v>2007</c:v>
                </c:pt>
                <c:pt idx="1711">
                  <c:v>2007</c:v>
                </c:pt>
                <c:pt idx="1712">
                  <c:v>2007</c:v>
                </c:pt>
                <c:pt idx="1713">
                  <c:v>2007</c:v>
                </c:pt>
                <c:pt idx="1714">
                  <c:v>2007</c:v>
                </c:pt>
                <c:pt idx="1715">
                  <c:v>2007</c:v>
                </c:pt>
                <c:pt idx="1716">
                  <c:v>2007</c:v>
                </c:pt>
                <c:pt idx="1717">
                  <c:v>2007</c:v>
                </c:pt>
                <c:pt idx="1718">
                  <c:v>2007</c:v>
                </c:pt>
                <c:pt idx="1719">
                  <c:v>2007</c:v>
                </c:pt>
                <c:pt idx="1720">
                  <c:v>2007</c:v>
                </c:pt>
                <c:pt idx="1721">
                  <c:v>2007</c:v>
                </c:pt>
                <c:pt idx="1722">
                  <c:v>2007</c:v>
                </c:pt>
                <c:pt idx="1723">
                  <c:v>2007</c:v>
                </c:pt>
                <c:pt idx="1724">
                  <c:v>2007</c:v>
                </c:pt>
                <c:pt idx="1725">
                  <c:v>2007</c:v>
                </c:pt>
                <c:pt idx="1726">
                  <c:v>2007</c:v>
                </c:pt>
                <c:pt idx="1727">
                  <c:v>2007</c:v>
                </c:pt>
                <c:pt idx="1728">
                  <c:v>2007</c:v>
                </c:pt>
                <c:pt idx="1729">
                  <c:v>2007</c:v>
                </c:pt>
                <c:pt idx="1730">
                  <c:v>2007</c:v>
                </c:pt>
                <c:pt idx="1731">
                  <c:v>2007</c:v>
                </c:pt>
                <c:pt idx="1732">
                  <c:v>2007</c:v>
                </c:pt>
                <c:pt idx="1733">
                  <c:v>2007</c:v>
                </c:pt>
                <c:pt idx="1734">
                  <c:v>2007</c:v>
                </c:pt>
                <c:pt idx="1735">
                  <c:v>2007</c:v>
                </c:pt>
                <c:pt idx="1736">
                  <c:v>2007</c:v>
                </c:pt>
                <c:pt idx="1737">
                  <c:v>2007</c:v>
                </c:pt>
                <c:pt idx="1738">
                  <c:v>2007</c:v>
                </c:pt>
                <c:pt idx="1739">
                  <c:v>2007</c:v>
                </c:pt>
                <c:pt idx="1740">
                  <c:v>2007</c:v>
                </c:pt>
                <c:pt idx="1741">
                  <c:v>2007</c:v>
                </c:pt>
                <c:pt idx="1742">
                  <c:v>2007</c:v>
                </c:pt>
                <c:pt idx="1743">
                  <c:v>2008</c:v>
                </c:pt>
                <c:pt idx="1744">
                  <c:v>2008</c:v>
                </c:pt>
                <c:pt idx="1745">
                  <c:v>2008</c:v>
                </c:pt>
                <c:pt idx="1746">
                  <c:v>2008</c:v>
                </c:pt>
                <c:pt idx="1747">
                  <c:v>2008</c:v>
                </c:pt>
                <c:pt idx="1748">
                  <c:v>2008</c:v>
                </c:pt>
                <c:pt idx="1749">
                  <c:v>2008</c:v>
                </c:pt>
                <c:pt idx="1750">
                  <c:v>2008</c:v>
                </c:pt>
                <c:pt idx="1751">
                  <c:v>2008</c:v>
                </c:pt>
                <c:pt idx="1752">
                  <c:v>2008</c:v>
                </c:pt>
                <c:pt idx="1753">
                  <c:v>2008</c:v>
                </c:pt>
                <c:pt idx="1754">
                  <c:v>2008</c:v>
                </c:pt>
                <c:pt idx="1755">
                  <c:v>2008</c:v>
                </c:pt>
                <c:pt idx="1756">
                  <c:v>2008</c:v>
                </c:pt>
                <c:pt idx="1757">
                  <c:v>2008</c:v>
                </c:pt>
                <c:pt idx="1758">
                  <c:v>2008</c:v>
                </c:pt>
                <c:pt idx="1759">
                  <c:v>2008</c:v>
                </c:pt>
                <c:pt idx="1760">
                  <c:v>2008</c:v>
                </c:pt>
                <c:pt idx="1761">
                  <c:v>2008</c:v>
                </c:pt>
                <c:pt idx="1762">
                  <c:v>2008</c:v>
                </c:pt>
                <c:pt idx="1763">
                  <c:v>2008</c:v>
                </c:pt>
                <c:pt idx="1764">
                  <c:v>2008</c:v>
                </c:pt>
                <c:pt idx="1765">
                  <c:v>2008</c:v>
                </c:pt>
                <c:pt idx="1766">
                  <c:v>2008</c:v>
                </c:pt>
                <c:pt idx="1767">
                  <c:v>2008</c:v>
                </c:pt>
                <c:pt idx="1768">
                  <c:v>2008</c:v>
                </c:pt>
                <c:pt idx="1769">
                  <c:v>2008</c:v>
                </c:pt>
                <c:pt idx="1770">
                  <c:v>2008</c:v>
                </c:pt>
                <c:pt idx="1771">
                  <c:v>2008</c:v>
                </c:pt>
                <c:pt idx="1772">
                  <c:v>2008</c:v>
                </c:pt>
                <c:pt idx="1773">
                  <c:v>2008</c:v>
                </c:pt>
                <c:pt idx="1774">
                  <c:v>2008</c:v>
                </c:pt>
                <c:pt idx="1775">
                  <c:v>2008</c:v>
                </c:pt>
                <c:pt idx="1776">
                  <c:v>2008</c:v>
                </c:pt>
                <c:pt idx="1777">
                  <c:v>2011</c:v>
                </c:pt>
                <c:pt idx="1778">
                  <c:v>2011</c:v>
                </c:pt>
                <c:pt idx="1779">
                  <c:v>2011</c:v>
                </c:pt>
                <c:pt idx="1780">
                  <c:v>2011</c:v>
                </c:pt>
                <c:pt idx="1781">
                  <c:v>2011</c:v>
                </c:pt>
                <c:pt idx="1782">
                  <c:v>2011</c:v>
                </c:pt>
                <c:pt idx="1783">
                  <c:v>2011</c:v>
                </c:pt>
                <c:pt idx="1784">
                  <c:v>2011</c:v>
                </c:pt>
                <c:pt idx="1785">
                  <c:v>2011</c:v>
                </c:pt>
                <c:pt idx="1786">
                  <c:v>2011</c:v>
                </c:pt>
                <c:pt idx="1787">
                  <c:v>2011</c:v>
                </c:pt>
                <c:pt idx="1788">
                  <c:v>2011</c:v>
                </c:pt>
                <c:pt idx="1789">
                  <c:v>2011</c:v>
                </c:pt>
                <c:pt idx="1790">
                  <c:v>2011</c:v>
                </c:pt>
                <c:pt idx="1791">
                  <c:v>2011</c:v>
                </c:pt>
                <c:pt idx="1792">
                  <c:v>2011</c:v>
                </c:pt>
                <c:pt idx="1793">
                  <c:v>2011</c:v>
                </c:pt>
                <c:pt idx="1794">
                  <c:v>2011</c:v>
                </c:pt>
                <c:pt idx="1795">
                  <c:v>2011</c:v>
                </c:pt>
                <c:pt idx="1796">
                  <c:v>2011</c:v>
                </c:pt>
                <c:pt idx="1797">
                  <c:v>2011</c:v>
                </c:pt>
                <c:pt idx="1798">
                  <c:v>2011</c:v>
                </c:pt>
                <c:pt idx="1799">
                  <c:v>2011</c:v>
                </c:pt>
                <c:pt idx="1800">
                  <c:v>2011</c:v>
                </c:pt>
                <c:pt idx="1801">
                  <c:v>2011</c:v>
                </c:pt>
                <c:pt idx="1802">
                  <c:v>2012</c:v>
                </c:pt>
                <c:pt idx="1803">
                  <c:v>2012</c:v>
                </c:pt>
                <c:pt idx="1804">
                  <c:v>2012</c:v>
                </c:pt>
                <c:pt idx="1805">
                  <c:v>2012</c:v>
                </c:pt>
                <c:pt idx="1806">
                  <c:v>2012</c:v>
                </c:pt>
                <c:pt idx="1807">
                  <c:v>2012</c:v>
                </c:pt>
                <c:pt idx="1808">
                  <c:v>2012</c:v>
                </c:pt>
                <c:pt idx="1809">
                  <c:v>2012</c:v>
                </c:pt>
                <c:pt idx="1810">
                  <c:v>2012</c:v>
                </c:pt>
                <c:pt idx="1811">
                  <c:v>2012</c:v>
                </c:pt>
                <c:pt idx="1812">
                  <c:v>2012</c:v>
                </c:pt>
                <c:pt idx="1813">
                  <c:v>2012</c:v>
                </c:pt>
                <c:pt idx="1814">
                  <c:v>2012</c:v>
                </c:pt>
                <c:pt idx="1815">
                  <c:v>2012</c:v>
                </c:pt>
                <c:pt idx="1816">
                  <c:v>2012</c:v>
                </c:pt>
                <c:pt idx="1817">
                  <c:v>2013</c:v>
                </c:pt>
                <c:pt idx="1818">
                  <c:v>2013</c:v>
                </c:pt>
                <c:pt idx="1819">
                  <c:v>2013</c:v>
                </c:pt>
                <c:pt idx="1820">
                  <c:v>2013</c:v>
                </c:pt>
                <c:pt idx="1821">
                  <c:v>2013</c:v>
                </c:pt>
                <c:pt idx="1822">
                  <c:v>2013</c:v>
                </c:pt>
                <c:pt idx="1823">
                  <c:v>2013</c:v>
                </c:pt>
                <c:pt idx="1824">
                  <c:v>2013</c:v>
                </c:pt>
                <c:pt idx="1825">
                  <c:v>2013</c:v>
                </c:pt>
                <c:pt idx="1826">
                  <c:v>2013</c:v>
                </c:pt>
                <c:pt idx="1827">
                  <c:v>2013</c:v>
                </c:pt>
                <c:pt idx="1828">
                  <c:v>2013</c:v>
                </c:pt>
                <c:pt idx="1829">
                  <c:v>2013</c:v>
                </c:pt>
                <c:pt idx="1830">
                  <c:v>2013</c:v>
                </c:pt>
                <c:pt idx="1831">
                  <c:v>2013</c:v>
                </c:pt>
                <c:pt idx="1832">
                  <c:v>2013</c:v>
                </c:pt>
                <c:pt idx="1833">
                  <c:v>2013</c:v>
                </c:pt>
                <c:pt idx="1834">
                  <c:v>2013</c:v>
                </c:pt>
                <c:pt idx="1835">
                  <c:v>2013</c:v>
                </c:pt>
                <c:pt idx="1836">
                  <c:v>2013</c:v>
                </c:pt>
                <c:pt idx="1837">
                  <c:v>2013</c:v>
                </c:pt>
                <c:pt idx="1838">
                  <c:v>2013</c:v>
                </c:pt>
                <c:pt idx="1839">
                  <c:v>2013</c:v>
                </c:pt>
                <c:pt idx="1840">
                  <c:v>2013</c:v>
                </c:pt>
                <c:pt idx="1841">
                  <c:v>2013</c:v>
                </c:pt>
                <c:pt idx="1842">
                  <c:v>2013</c:v>
                </c:pt>
                <c:pt idx="1843">
                  <c:v>2013</c:v>
                </c:pt>
                <c:pt idx="1844">
                  <c:v>2013</c:v>
                </c:pt>
                <c:pt idx="1845">
                  <c:v>2013</c:v>
                </c:pt>
                <c:pt idx="1846">
                  <c:v>2013</c:v>
                </c:pt>
                <c:pt idx="1847">
                  <c:v>2013</c:v>
                </c:pt>
                <c:pt idx="1848">
                  <c:v>2013</c:v>
                </c:pt>
                <c:pt idx="1849">
                  <c:v>2013</c:v>
                </c:pt>
                <c:pt idx="1850">
                  <c:v>2013</c:v>
                </c:pt>
                <c:pt idx="1851">
                  <c:v>2013</c:v>
                </c:pt>
                <c:pt idx="1852">
                  <c:v>2013</c:v>
                </c:pt>
                <c:pt idx="1853">
                  <c:v>2013</c:v>
                </c:pt>
                <c:pt idx="1854">
                  <c:v>2013</c:v>
                </c:pt>
                <c:pt idx="1855">
                  <c:v>2013</c:v>
                </c:pt>
                <c:pt idx="1856">
                  <c:v>2013</c:v>
                </c:pt>
                <c:pt idx="1857">
                  <c:v>2013</c:v>
                </c:pt>
                <c:pt idx="1858">
                  <c:v>2013</c:v>
                </c:pt>
                <c:pt idx="1859">
                  <c:v>2013</c:v>
                </c:pt>
                <c:pt idx="1860">
                  <c:v>2013</c:v>
                </c:pt>
                <c:pt idx="1861">
                  <c:v>2013</c:v>
                </c:pt>
                <c:pt idx="1862">
                  <c:v>2013</c:v>
                </c:pt>
                <c:pt idx="1863">
                  <c:v>2013</c:v>
                </c:pt>
                <c:pt idx="1864">
                  <c:v>2013</c:v>
                </c:pt>
                <c:pt idx="1865">
                  <c:v>2013</c:v>
                </c:pt>
                <c:pt idx="1866">
                  <c:v>2014</c:v>
                </c:pt>
                <c:pt idx="1867">
                  <c:v>2014</c:v>
                </c:pt>
                <c:pt idx="1868">
                  <c:v>2014</c:v>
                </c:pt>
                <c:pt idx="1869">
                  <c:v>2014</c:v>
                </c:pt>
                <c:pt idx="1870">
                  <c:v>2014</c:v>
                </c:pt>
                <c:pt idx="1871">
                  <c:v>2014</c:v>
                </c:pt>
                <c:pt idx="1872">
                  <c:v>2014</c:v>
                </c:pt>
                <c:pt idx="1873">
                  <c:v>2014</c:v>
                </c:pt>
                <c:pt idx="1874">
                  <c:v>2014</c:v>
                </c:pt>
                <c:pt idx="1875">
                  <c:v>2014</c:v>
                </c:pt>
                <c:pt idx="1876">
                  <c:v>2014</c:v>
                </c:pt>
                <c:pt idx="1877">
                  <c:v>2014</c:v>
                </c:pt>
                <c:pt idx="1878">
                  <c:v>2014</c:v>
                </c:pt>
                <c:pt idx="1879">
                  <c:v>2014</c:v>
                </c:pt>
                <c:pt idx="1880">
                  <c:v>2014</c:v>
                </c:pt>
                <c:pt idx="1881">
                  <c:v>2014</c:v>
                </c:pt>
                <c:pt idx="1882">
                  <c:v>2014</c:v>
                </c:pt>
                <c:pt idx="1883">
                  <c:v>2014</c:v>
                </c:pt>
                <c:pt idx="1884">
                  <c:v>2014</c:v>
                </c:pt>
                <c:pt idx="1885">
                  <c:v>2014</c:v>
                </c:pt>
                <c:pt idx="1886">
                  <c:v>2014</c:v>
                </c:pt>
                <c:pt idx="1887">
                  <c:v>2014</c:v>
                </c:pt>
                <c:pt idx="1888">
                  <c:v>2014</c:v>
                </c:pt>
                <c:pt idx="1889">
                  <c:v>2014</c:v>
                </c:pt>
                <c:pt idx="1890">
                  <c:v>2014</c:v>
                </c:pt>
                <c:pt idx="1891">
                  <c:v>2014</c:v>
                </c:pt>
                <c:pt idx="1892">
                  <c:v>2014</c:v>
                </c:pt>
                <c:pt idx="1893">
                  <c:v>2014</c:v>
                </c:pt>
                <c:pt idx="1894">
                  <c:v>2014</c:v>
                </c:pt>
                <c:pt idx="1895">
                  <c:v>2014</c:v>
                </c:pt>
                <c:pt idx="1896">
                  <c:v>2014</c:v>
                </c:pt>
                <c:pt idx="1897">
                  <c:v>2014</c:v>
                </c:pt>
                <c:pt idx="1898">
                  <c:v>2014</c:v>
                </c:pt>
                <c:pt idx="1899">
                  <c:v>2014</c:v>
                </c:pt>
                <c:pt idx="1900">
                  <c:v>2014</c:v>
                </c:pt>
                <c:pt idx="1901">
                  <c:v>2014</c:v>
                </c:pt>
                <c:pt idx="1902">
                  <c:v>2014</c:v>
                </c:pt>
                <c:pt idx="1903">
                  <c:v>2014</c:v>
                </c:pt>
                <c:pt idx="1904">
                  <c:v>2014</c:v>
                </c:pt>
                <c:pt idx="1905">
                  <c:v>2014</c:v>
                </c:pt>
                <c:pt idx="1906">
                  <c:v>2014</c:v>
                </c:pt>
                <c:pt idx="1907">
                  <c:v>2014</c:v>
                </c:pt>
                <c:pt idx="1908">
                  <c:v>2014</c:v>
                </c:pt>
                <c:pt idx="1909">
                  <c:v>2014</c:v>
                </c:pt>
                <c:pt idx="1910">
                  <c:v>2014</c:v>
                </c:pt>
                <c:pt idx="1911">
                  <c:v>2014</c:v>
                </c:pt>
                <c:pt idx="1912">
                  <c:v>2014</c:v>
                </c:pt>
                <c:pt idx="1913">
                  <c:v>2014</c:v>
                </c:pt>
                <c:pt idx="1914">
                  <c:v>2014</c:v>
                </c:pt>
                <c:pt idx="1915">
                  <c:v>2014</c:v>
                </c:pt>
                <c:pt idx="1916">
                  <c:v>2015</c:v>
                </c:pt>
                <c:pt idx="1917">
                  <c:v>2015</c:v>
                </c:pt>
                <c:pt idx="1918">
                  <c:v>2015</c:v>
                </c:pt>
                <c:pt idx="1919">
                  <c:v>2015</c:v>
                </c:pt>
                <c:pt idx="1920">
                  <c:v>2015</c:v>
                </c:pt>
                <c:pt idx="1921">
                  <c:v>2015</c:v>
                </c:pt>
                <c:pt idx="1922">
                  <c:v>2015</c:v>
                </c:pt>
                <c:pt idx="1923">
                  <c:v>2015</c:v>
                </c:pt>
                <c:pt idx="1924">
                  <c:v>2015</c:v>
                </c:pt>
                <c:pt idx="1925">
                  <c:v>2015</c:v>
                </c:pt>
                <c:pt idx="1926">
                  <c:v>2015</c:v>
                </c:pt>
                <c:pt idx="1927">
                  <c:v>2015</c:v>
                </c:pt>
                <c:pt idx="1928">
                  <c:v>2015</c:v>
                </c:pt>
                <c:pt idx="1929">
                  <c:v>2015</c:v>
                </c:pt>
                <c:pt idx="1930">
                  <c:v>2015</c:v>
                </c:pt>
                <c:pt idx="1931">
                  <c:v>2015</c:v>
                </c:pt>
                <c:pt idx="1932">
                  <c:v>2015</c:v>
                </c:pt>
                <c:pt idx="1933">
                  <c:v>2015</c:v>
                </c:pt>
                <c:pt idx="1934">
                  <c:v>2015</c:v>
                </c:pt>
                <c:pt idx="1935">
                  <c:v>2015</c:v>
                </c:pt>
                <c:pt idx="1936">
                  <c:v>2015</c:v>
                </c:pt>
                <c:pt idx="1937">
                  <c:v>2015</c:v>
                </c:pt>
                <c:pt idx="1938">
                  <c:v>2015</c:v>
                </c:pt>
                <c:pt idx="1939">
                  <c:v>2015</c:v>
                </c:pt>
                <c:pt idx="1940">
                  <c:v>2015</c:v>
                </c:pt>
                <c:pt idx="1941">
                  <c:v>2015</c:v>
                </c:pt>
                <c:pt idx="1942">
                  <c:v>2015</c:v>
                </c:pt>
                <c:pt idx="1943">
                  <c:v>2015</c:v>
                </c:pt>
                <c:pt idx="1944">
                  <c:v>2015</c:v>
                </c:pt>
                <c:pt idx="1945">
                  <c:v>2015</c:v>
                </c:pt>
                <c:pt idx="1946">
                  <c:v>2015</c:v>
                </c:pt>
                <c:pt idx="1947">
                  <c:v>2015</c:v>
                </c:pt>
                <c:pt idx="1948">
                  <c:v>2015</c:v>
                </c:pt>
                <c:pt idx="1949">
                  <c:v>2015</c:v>
                </c:pt>
                <c:pt idx="1950">
                  <c:v>2015</c:v>
                </c:pt>
                <c:pt idx="1951">
                  <c:v>2015</c:v>
                </c:pt>
                <c:pt idx="1952">
                  <c:v>2015</c:v>
                </c:pt>
                <c:pt idx="1953">
                  <c:v>2015</c:v>
                </c:pt>
                <c:pt idx="1954">
                  <c:v>2015</c:v>
                </c:pt>
                <c:pt idx="1955">
                  <c:v>2015</c:v>
                </c:pt>
                <c:pt idx="1956">
                  <c:v>2015</c:v>
                </c:pt>
                <c:pt idx="1957">
                  <c:v>2015</c:v>
                </c:pt>
                <c:pt idx="1958">
                  <c:v>2015</c:v>
                </c:pt>
                <c:pt idx="1959">
                  <c:v>2015</c:v>
                </c:pt>
                <c:pt idx="1960">
                  <c:v>2015</c:v>
                </c:pt>
                <c:pt idx="1961">
                  <c:v>2015</c:v>
                </c:pt>
                <c:pt idx="1962">
                  <c:v>2015</c:v>
                </c:pt>
                <c:pt idx="1963">
                  <c:v>2015</c:v>
                </c:pt>
                <c:pt idx="1964">
                  <c:v>2015</c:v>
                </c:pt>
                <c:pt idx="1965">
                  <c:v>2015</c:v>
                </c:pt>
                <c:pt idx="1966">
                  <c:v>2016</c:v>
                </c:pt>
                <c:pt idx="1967">
                  <c:v>2016</c:v>
                </c:pt>
                <c:pt idx="1968">
                  <c:v>2016</c:v>
                </c:pt>
                <c:pt idx="1969">
                  <c:v>2016</c:v>
                </c:pt>
                <c:pt idx="1970">
                  <c:v>2016</c:v>
                </c:pt>
                <c:pt idx="1971">
                  <c:v>2016</c:v>
                </c:pt>
                <c:pt idx="1972">
                  <c:v>2016</c:v>
                </c:pt>
                <c:pt idx="1973">
                  <c:v>2016</c:v>
                </c:pt>
                <c:pt idx="1974">
                  <c:v>2016</c:v>
                </c:pt>
                <c:pt idx="1975">
                  <c:v>2016</c:v>
                </c:pt>
              </c:numCache>
            </c:numRef>
          </c:xVal>
          <c:yVal>
            <c:numRef>
              <c:f>'[1]2pops_EnvData_summary_final'!$G$2:$G$1977</c:f>
              <c:numCache>
                <c:formatCode>General</c:formatCode>
                <c:ptCount val="1976"/>
                <c:pt idx="0">
                  <c:v>0.71831809999999996</c:v>
                </c:pt>
                <c:pt idx="1">
                  <c:v>0.53332429000000003</c:v>
                </c:pt>
                <c:pt idx="2">
                  <c:v>0.62289289000000003</c:v>
                </c:pt>
                <c:pt idx="3">
                  <c:v>0.70127866000000005</c:v>
                </c:pt>
                <c:pt idx="4">
                  <c:v>0.61542764999999999</c:v>
                </c:pt>
                <c:pt idx="5">
                  <c:v>0.76445409200000003</c:v>
                </c:pt>
                <c:pt idx="6">
                  <c:v>0.65930155999999995</c:v>
                </c:pt>
                <c:pt idx="7">
                  <c:v>0.67102880099999995</c:v>
                </c:pt>
                <c:pt idx="8">
                  <c:v>0.82663131999999995</c:v>
                </c:pt>
                <c:pt idx="9">
                  <c:v>0.60594574000000001</c:v>
                </c:pt>
                <c:pt idx="10">
                  <c:v>0.50951959999999996</c:v>
                </c:pt>
                <c:pt idx="11">
                  <c:v>0.44929351000000001</c:v>
                </c:pt>
                <c:pt idx="12">
                  <c:v>0.43142487000000002</c:v>
                </c:pt>
                <c:pt idx="13">
                  <c:v>0.61701212999999999</c:v>
                </c:pt>
                <c:pt idx="14">
                  <c:v>0.55752398999999997</c:v>
                </c:pt>
                <c:pt idx="15">
                  <c:v>0.52164611000000005</c:v>
                </c:pt>
                <c:pt idx="16">
                  <c:v>0.53764632999999995</c:v>
                </c:pt>
                <c:pt idx="17">
                  <c:v>0.53919492999999996</c:v>
                </c:pt>
                <c:pt idx="18">
                  <c:v>0.97581284599999996</c:v>
                </c:pt>
                <c:pt idx="19">
                  <c:v>0.58445232000000003</c:v>
                </c:pt>
                <c:pt idx="20">
                  <c:v>0.51484459999999999</c:v>
                </c:pt>
                <c:pt idx="21">
                  <c:v>0.65586610000000001</c:v>
                </c:pt>
                <c:pt idx="22">
                  <c:v>0.44756947000000002</c:v>
                </c:pt>
                <c:pt idx="23">
                  <c:v>0.64695216</c:v>
                </c:pt>
                <c:pt idx="24">
                  <c:v>0.66467785999999995</c:v>
                </c:pt>
                <c:pt idx="25">
                  <c:v>0.53922829400000005</c:v>
                </c:pt>
                <c:pt idx="26">
                  <c:v>0.57131743000000001</c:v>
                </c:pt>
                <c:pt idx="27">
                  <c:v>0.35957396000000003</c:v>
                </c:pt>
                <c:pt idx="28">
                  <c:v>0.46737039000000002</c:v>
                </c:pt>
                <c:pt idx="29">
                  <c:v>0.62126535999999999</c:v>
                </c:pt>
                <c:pt idx="30">
                  <c:v>0.52132546999999996</c:v>
                </c:pt>
                <c:pt idx="31">
                  <c:v>0.42861342600000002</c:v>
                </c:pt>
                <c:pt idx="32">
                  <c:v>0.50928229000000003</c:v>
                </c:pt>
                <c:pt idx="33">
                  <c:v>0.44934960000000002</c:v>
                </c:pt>
                <c:pt idx="34">
                  <c:v>0.51469739999999997</c:v>
                </c:pt>
                <c:pt idx="35">
                  <c:v>0.64030659999999995</c:v>
                </c:pt>
                <c:pt idx="36">
                  <c:v>0.53905992999999996</c:v>
                </c:pt>
                <c:pt idx="37">
                  <c:v>0.53575386999999997</c:v>
                </c:pt>
                <c:pt idx="38">
                  <c:v>0.66507358000000005</c:v>
                </c:pt>
                <c:pt idx="39">
                  <c:v>0.70520157000000006</c:v>
                </c:pt>
                <c:pt idx="40">
                  <c:v>0.67688331999999996</c:v>
                </c:pt>
                <c:pt idx="41">
                  <c:v>0.73634100999999996</c:v>
                </c:pt>
                <c:pt idx="42">
                  <c:v>0.83948518000000005</c:v>
                </c:pt>
                <c:pt idx="43">
                  <c:v>0.55144192999999997</c:v>
                </c:pt>
                <c:pt idx="44">
                  <c:v>0.62963491000000005</c:v>
                </c:pt>
                <c:pt idx="45">
                  <c:v>0.63313162999999995</c:v>
                </c:pt>
                <c:pt idx="46">
                  <c:v>0.59880655999999999</c:v>
                </c:pt>
                <c:pt idx="47">
                  <c:v>0.58673209999999998</c:v>
                </c:pt>
                <c:pt idx="48">
                  <c:v>0.61072693</c:v>
                </c:pt>
                <c:pt idx="49">
                  <c:v>0.65918741999999997</c:v>
                </c:pt>
                <c:pt idx="50">
                  <c:v>0.93995275099999998</c:v>
                </c:pt>
                <c:pt idx="51">
                  <c:v>0.92357003299999996</c:v>
                </c:pt>
                <c:pt idx="52">
                  <c:v>0.53354389000000002</c:v>
                </c:pt>
                <c:pt idx="53">
                  <c:v>0.78418104</c:v>
                </c:pt>
                <c:pt idx="54">
                  <c:v>0.48496946000000002</c:v>
                </c:pt>
                <c:pt idx="55">
                  <c:v>0.55755999000000001</c:v>
                </c:pt>
                <c:pt idx="56">
                  <c:v>0.50880566999999999</c:v>
                </c:pt>
                <c:pt idx="57">
                  <c:v>0.55688897999999998</c:v>
                </c:pt>
                <c:pt idx="58">
                  <c:v>0.52441981999999998</c:v>
                </c:pt>
                <c:pt idx="59">
                  <c:v>0.55187607999999999</c:v>
                </c:pt>
                <c:pt idx="60">
                  <c:v>0.44927122000000003</c:v>
                </c:pt>
                <c:pt idx="61">
                  <c:v>0.28848106000000001</c:v>
                </c:pt>
                <c:pt idx="62">
                  <c:v>0.45837125000000001</c:v>
                </c:pt>
                <c:pt idx="63">
                  <c:v>0.44894054</c:v>
                </c:pt>
                <c:pt idx="64">
                  <c:v>0.60353237999999998</c:v>
                </c:pt>
                <c:pt idx="65">
                  <c:v>0.49399135999999999</c:v>
                </c:pt>
                <c:pt idx="66">
                  <c:v>0.38051504000000003</c:v>
                </c:pt>
                <c:pt idx="67">
                  <c:v>0.33552596000000001</c:v>
                </c:pt>
                <c:pt idx="68">
                  <c:v>0.46169122000000001</c:v>
                </c:pt>
                <c:pt idx="69">
                  <c:v>0.71565758000000002</c:v>
                </c:pt>
                <c:pt idx="70">
                  <c:v>0.66441225999999998</c:v>
                </c:pt>
                <c:pt idx="71">
                  <c:v>0.73112166000000001</c:v>
                </c:pt>
                <c:pt idx="72">
                  <c:v>0.55134762000000004</c:v>
                </c:pt>
                <c:pt idx="73">
                  <c:v>0.47897409000000002</c:v>
                </c:pt>
                <c:pt idx="74">
                  <c:v>0.61719279000000005</c:v>
                </c:pt>
                <c:pt idx="75">
                  <c:v>0.38609882000000001</c:v>
                </c:pt>
                <c:pt idx="76">
                  <c:v>0.56588108000000004</c:v>
                </c:pt>
                <c:pt idx="77">
                  <c:v>0.44237409999999999</c:v>
                </c:pt>
                <c:pt idx="78">
                  <c:v>0.79524044000000005</c:v>
                </c:pt>
                <c:pt idx="79">
                  <c:v>0.42849204000000002</c:v>
                </c:pt>
                <c:pt idx="80">
                  <c:v>0.51278433999999995</c:v>
                </c:pt>
                <c:pt idx="81">
                  <c:v>0.52750863000000003</c:v>
                </c:pt>
                <c:pt idx="82">
                  <c:v>0.41703827999999998</c:v>
                </c:pt>
                <c:pt idx="83">
                  <c:v>0.49141447999999999</c:v>
                </c:pt>
                <c:pt idx="84">
                  <c:v>0.62052025</c:v>
                </c:pt>
                <c:pt idx="85">
                  <c:v>0.48247019000000002</c:v>
                </c:pt>
                <c:pt idx="86">
                  <c:v>0.69299662500000003</c:v>
                </c:pt>
                <c:pt idx="87">
                  <c:v>0.51005429999999996</c:v>
                </c:pt>
                <c:pt idx="88">
                  <c:v>0.55746068000000004</c:v>
                </c:pt>
                <c:pt idx="89">
                  <c:v>0.51456639999999998</c:v>
                </c:pt>
                <c:pt idx="90">
                  <c:v>0.75459217999999995</c:v>
                </c:pt>
                <c:pt idx="91">
                  <c:v>0.55777266000000003</c:v>
                </c:pt>
                <c:pt idx="92">
                  <c:v>0.52843337000000001</c:v>
                </c:pt>
                <c:pt idx="93">
                  <c:v>0.51803471000000001</c:v>
                </c:pt>
                <c:pt idx="94">
                  <c:v>0.47119155000000001</c:v>
                </c:pt>
                <c:pt idx="95">
                  <c:v>0.55192005</c:v>
                </c:pt>
                <c:pt idx="96">
                  <c:v>0.38663303999999998</c:v>
                </c:pt>
                <c:pt idx="97">
                  <c:v>0.67301295000000005</c:v>
                </c:pt>
                <c:pt idx="98">
                  <c:v>0.77833755000000004</c:v>
                </c:pt>
                <c:pt idx="99">
                  <c:v>0.64662037000000006</c:v>
                </c:pt>
                <c:pt idx="100">
                  <c:v>0.67097127000000001</c:v>
                </c:pt>
                <c:pt idx="101">
                  <c:v>0.64091191000000003</c:v>
                </c:pt>
                <c:pt idx="102">
                  <c:v>0.43741092999999998</c:v>
                </c:pt>
                <c:pt idx="103">
                  <c:v>0.66460545999999998</c:v>
                </c:pt>
                <c:pt idx="104">
                  <c:v>0.95186656999999997</c:v>
                </c:pt>
                <c:pt idx="105">
                  <c:v>0.35352258600000003</c:v>
                </c:pt>
                <c:pt idx="106">
                  <c:v>0.66473673</c:v>
                </c:pt>
                <c:pt idx="107">
                  <c:v>0.38381059000000001</c:v>
                </c:pt>
                <c:pt idx="108">
                  <c:v>0.85521720999999995</c:v>
                </c:pt>
                <c:pt idx="109">
                  <c:v>0.58763228000000001</c:v>
                </c:pt>
                <c:pt idx="110">
                  <c:v>0.43390255999999999</c:v>
                </c:pt>
                <c:pt idx="111">
                  <c:v>0.58173936999999998</c:v>
                </c:pt>
                <c:pt idx="112">
                  <c:v>0.38332717999999999</c:v>
                </c:pt>
                <c:pt idx="113">
                  <c:v>0.74906854</c:v>
                </c:pt>
                <c:pt idx="114">
                  <c:v>0.85679019999999995</c:v>
                </c:pt>
                <c:pt idx="115">
                  <c:v>0.85273061000000006</c:v>
                </c:pt>
                <c:pt idx="116">
                  <c:v>0.52751018999999999</c:v>
                </c:pt>
                <c:pt idx="117">
                  <c:v>0.53613173999999997</c:v>
                </c:pt>
                <c:pt idx="118">
                  <c:v>0.62350601000000005</c:v>
                </c:pt>
                <c:pt idx="119">
                  <c:v>0.41918283000000001</c:v>
                </c:pt>
                <c:pt idx="120">
                  <c:v>0.94383127</c:v>
                </c:pt>
                <c:pt idx="121">
                  <c:v>0.81437015000000001</c:v>
                </c:pt>
                <c:pt idx="122">
                  <c:v>0.73675440000000003</c:v>
                </c:pt>
                <c:pt idx="123">
                  <c:v>0.85631413000000001</c:v>
                </c:pt>
                <c:pt idx="124">
                  <c:v>0.56305715899999997</c:v>
                </c:pt>
                <c:pt idx="125">
                  <c:v>0.56940917999999996</c:v>
                </c:pt>
                <c:pt idx="126">
                  <c:v>0.76620867000000004</c:v>
                </c:pt>
                <c:pt idx="127">
                  <c:v>0.55714381999999996</c:v>
                </c:pt>
                <c:pt idx="128">
                  <c:v>0.69228232000000001</c:v>
                </c:pt>
                <c:pt idx="129">
                  <c:v>0.65321529</c:v>
                </c:pt>
                <c:pt idx="130">
                  <c:v>0.45597186000000001</c:v>
                </c:pt>
                <c:pt idx="131">
                  <c:v>0.73670347000000003</c:v>
                </c:pt>
                <c:pt idx="132">
                  <c:v>0.437345337</c:v>
                </c:pt>
                <c:pt idx="133">
                  <c:v>0.65281343999999997</c:v>
                </c:pt>
                <c:pt idx="134">
                  <c:v>0.48786257999999999</c:v>
                </c:pt>
                <c:pt idx="135">
                  <c:v>0.46156562000000001</c:v>
                </c:pt>
                <c:pt idx="136">
                  <c:v>0.47984143000000001</c:v>
                </c:pt>
                <c:pt idx="137">
                  <c:v>0.38914268000000002</c:v>
                </c:pt>
                <c:pt idx="138">
                  <c:v>0.80273430000000001</c:v>
                </c:pt>
                <c:pt idx="139">
                  <c:v>0.38385361000000001</c:v>
                </c:pt>
                <c:pt idx="140">
                  <c:v>0.67736368999999996</c:v>
                </c:pt>
                <c:pt idx="141">
                  <c:v>0.64084037199999999</c:v>
                </c:pt>
                <c:pt idx="142">
                  <c:v>0.50881363000000002</c:v>
                </c:pt>
                <c:pt idx="143">
                  <c:v>0.46723303999999999</c:v>
                </c:pt>
                <c:pt idx="144">
                  <c:v>0.99366023999999997</c:v>
                </c:pt>
                <c:pt idx="145">
                  <c:v>0.79693776000000005</c:v>
                </c:pt>
                <c:pt idx="146">
                  <c:v>0.49994421999999999</c:v>
                </c:pt>
                <c:pt idx="147">
                  <c:v>0.85610441000000004</c:v>
                </c:pt>
                <c:pt idx="148">
                  <c:v>0.51653212000000004</c:v>
                </c:pt>
                <c:pt idx="149">
                  <c:v>0.88192165</c:v>
                </c:pt>
                <c:pt idx="150">
                  <c:v>0.49691521999999999</c:v>
                </c:pt>
                <c:pt idx="151">
                  <c:v>0.76093931000000004</c:v>
                </c:pt>
                <c:pt idx="152">
                  <c:v>0.64656501</c:v>
                </c:pt>
                <c:pt idx="153">
                  <c:v>0.56354256999999996</c:v>
                </c:pt>
                <c:pt idx="154">
                  <c:v>0.71469112000000001</c:v>
                </c:pt>
                <c:pt idx="155">
                  <c:v>0.80229598999999996</c:v>
                </c:pt>
                <c:pt idx="156">
                  <c:v>0.69453955999999994</c:v>
                </c:pt>
                <c:pt idx="157">
                  <c:v>0.66503913400000003</c:v>
                </c:pt>
                <c:pt idx="158">
                  <c:v>0.68284168000000001</c:v>
                </c:pt>
                <c:pt idx="159">
                  <c:v>0.41950567999999999</c:v>
                </c:pt>
                <c:pt idx="160">
                  <c:v>0.67086248999999998</c:v>
                </c:pt>
                <c:pt idx="161">
                  <c:v>0.69390810000000003</c:v>
                </c:pt>
                <c:pt idx="162">
                  <c:v>0.68347027000000005</c:v>
                </c:pt>
                <c:pt idx="163">
                  <c:v>0.78491385999999996</c:v>
                </c:pt>
                <c:pt idx="164">
                  <c:v>0.58143332999999997</c:v>
                </c:pt>
                <c:pt idx="165">
                  <c:v>0.50926742999999997</c:v>
                </c:pt>
                <c:pt idx="166">
                  <c:v>0.92250631999999999</c:v>
                </c:pt>
                <c:pt idx="167">
                  <c:v>0.50336959999999997</c:v>
                </c:pt>
                <c:pt idx="168">
                  <c:v>0.53881051999999996</c:v>
                </c:pt>
                <c:pt idx="169">
                  <c:v>0.94660422</c:v>
                </c:pt>
                <c:pt idx="170">
                  <c:v>0.69504392999999998</c:v>
                </c:pt>
                <c:pt idx="171">
                  <c:v>0.59191576000000001</c:v>
                </c:pt>
                <c:pt idx="172">
                  <c:v>0.78490084999999998</c:v>
                </c:pt>
                <c:pt idx="173">
                  <c:v>0.52693966999999997</c:v>
                </c:pt>
                <c:pt idx="174">
                  <c:v>0.47901716999999999</c:v>
                </c:pt>
                <c:pt idx="175">
                  <c:v>0.42548259999999999</c:v>
                </c:pt>
                <c:pt idx="176">
                  <c:v>0.37163034</c:v>
                </c:pt>
                <c:pt idx="177">
                  <c:v>0.70369382000000003</c:v>
                </c:pt>
                <c:pt idx="178">
                  <c:v>0.82022143000000003</c:v>
                </c:pt>
                <c:pt idx="179">
                  <c:v>0.48492658</c:v>
                </c:pt>
                <c:pt idx="180">
                  <c:v>0.51496934000000005</c:v>
                </c:pt>
                <c:pt idx="181">
                  <c:v>0.65886758999999995</c:v>
                </c:pt>
                <c:pt idx="182">
                  <c:v>0.41326807999999998</c:v>
                </c:pt>
                <c:pt idx="183">
                  <c:v>0.49107247999999998</c:v>
                </c:pt>
                <c:pt idx="184">
                  <c:v>0.45945204000000001</c:v>
                </c:pt>
                <c:pt idx="185">
                  <c:v>0.57747406000000001</c:v>
                </c:pt>
                <c:pt idx="186">
                  <c:v>0.43742345999999999</c:v>
                </c:pt>
                <c:pt idx="187">
                  <c:v>0.93518747000000002</c:v>
                </c:pt>
                <c:pt idx="188">
                  <c:v>0.77159697999999999</c:v>
                </c:pt>
                <c:pt idx="189">
                  <c:v>0.53898802000000001</c:v>
                </c:pt>
                <c:pt idx="190">
                  <c:v>0.58101210999999997</c:v>
                </c:pt>
                <c:pt idx="191">
                  <c:v>0.80792514999999998</c:v>
                </c:pt>
                <c:pt idx="192">
                  <c:v>0.78428852999999998</c:v>
                </c:pt>
                <c:pt idx="193">
                  <c:v>0.5658919</c:v>
                </c:pt>
                <c:pt idx="194">
                  <c:v>1.1060000000000001</c:v>
                </c:pt>
                <c:pt idx="195">
                  <c:v>0.754</c:v>
                </c:pt>
                <c:pt idx="196">
                  <c:v>0.70699999999999996</c:v>
                </c:pt>
                <c:pt idx="197">
                  <c:v>0.89700000000000002</c:v>
                </c:pt>
                <c:pt idx="198">
                  <c:v>0.84499999999999997</c:v>
                </c:pt>
                <c:pt idx="199">
                  <c:v>0.80500000000000005</c:v>
                </c:pt>
                <c:pt idx="200">
                  <c:v>0.74</c:v>
                </c:pt>
                <c:pt idx="201">
                  <c:v>1.1659999999999999</c:v>
                </c:pt>
                <c:pt idx="202">
                  <c:v>0.92800000000000005</c:v>
                </c:pt>
                <c:pt idx="203">
                  <c:v>0.63900000000000001</c:v>
                </c:pt>
                <c:pt idx="204">
                  <c:v>0.95599999999999996</c:v>
                </c:pt>
                <c:pt idx="205">
                  <c:v>0.77900000000000003</c:v>
                </c:pt>
                <c:pt idx="206">
                  <c:v>0.86799999999999999</c:v>
                </c:pt>
                <c:pt idx="207">
                  <c:v>0.63200000000000001</c:v>
                </c:pt>
                <c:pt idx="208">
                  <c:v>0.78600000000000003</c:v>
                </c:pt>
                <c:pt idx="209">
                  <c:v>1.0940000000000001</c:v>
                </c:pt>
                <c:pt idx="210">
                  <c:v>0.80500000000000005</c:v>
                </c:pt>
                <c:pt idx="211">
                  <c:v>1.0609999999999999</c:v>
                </c:pt>
                <c:pt idx="212">
                  <c:v>0.48199999999999998</c:v>
                </c:pt>
                <c:pt idx="213">
                  <c:v>0.55200000000000005</c:v>
                </c:pt>
                <c:pt idx="214">
                  <c:v>0.61399999999999999</c:v>
                </c:pt>
                <c:pt idx="215">
                  <c:v>0.61299999999999999</c:v>
                </c:pt>
                <c:pt idx="216">
                  <c:v>0.69299999999999995</c:v>
                </c:pt>
                <c:pt idx="217">
                  <c:v>0.79800000000000004</c:v>
                </c:pt>
                <c:pt idx="218">
                  <c:v>0.55600000000000005</c:v>
                </c:pt>
                <c:pt idx="219">
                  <c:v>0.59799999999999998</c:v>
                </c:pt>
                <c:pt idx="220">
                  <c:v>0.61</c:v>
                </c:pt>
                <c:pt idx="221">
                  <c:v>0.59699999999999998</c:v>
                </c:pt>
                <c:pt idx="222">
                  <c:v>0.67900000000000005</c:v>
                </c:pt>
                <c:pt idx="223">
                  <c:v>0.56399999999999995</c:v>
                </c:pt>
                <c:pt idx="224">
                  <c:v>0.73799999999999999</c:v>
                </c:pt>
                <c:pt idx="225">
                  <c:v>0.54800000000000004</c:v>
                </c:pt>
                <c:pt idx="226">
                  <c:v>0.77500000000000002</c:v>
                </c:pt>
                <c:pt idx="227">
                  <c:v>0.751</c:v>
                </c:pt>
                <c:pt idx="228">
                  <c:v>0.624</c:v>
                </c:pt>
                <c:pt idx="229">
                  <c:v>0.64800000000000002</c:v>
                </c:pt>
                <c:pt idx="230">
                  <c:v>0.66500000000000004</c:v>
                </c:pt>
                <c:pt idx="231">
                  <c:v>0.89900000000000002</c:v>
                </c:pt>
                <c:pt idx="232">
                  <c:v>0.68600000000000005</c:v>
                </c:pt>
                <c:pt idx="233">
                  <c:v>0.59799999999999998</c:v>
                </c:pt>
                <c:pt idx="234">
                  <c:v>0.61499999999999999</c:v>
                </c:pt>
                <c:pt idx="235">
                  <c:v>1.0069999999999999</c:v>
                </c:pt>
                <c:pt idx="236">
                  <c:v>0.83499999999999996</c:v>
                </c:pt>
                <c:pt idx="237">
                  <c:v>0.497</c:v>
                </c:pt>
                <c:pt idx="238">
                  <c:v>0.42499999999999999</c:v>
                </c:pt>
                <c:pt idx="239">
                  <c:v>0.97699999999999998</c:v>
                </c:pt>
                <c:pt idx="240">
                  <c:v>0.59299999999999997</c:v>
                </c:pt>
                <c:pt idx="241">
                  <c:v>1.18</c:v>
                </c:pt>
                <c:pt idx="242">
                  <c:v>0.85399999999999998</c:v>
                </c:pt>
                <c:pt idx="243">
                  <c:v>0.53900000000000003</c:v>
                </c:pt>
                <c:pt idx="244">
                  <c:v>0.52200000000000002</c:v>
                </c:pt>
                <c:pt idx="245">
                  <c:v>0.38</c:v>
                </c:pt>
                <c:pt idx="246">
                  <c:v>0.53400000000000003</c:v>
                </c:pt>
                <c:pt idx="247">
                  <c:v>0.53100000000000003</c:v>
                </c:pt>
                <c:pt idx="248">
                  <c:v>0.73199999999999998</c:v>
                </c:pt>
                <c:pt idx="249">
                  <c:v>0.751</c:v>
                </c:pt>
                <c:pt idx="250">
                  <c:v>0.99399999999999999</c:v>
                </c:pt>
                <c:pt idx="251">
                  <c:v>0.96699999999999997</c:v>
                </c:pt>
                <c:pt idx="252">
                  <c:v>0.44900000000000001</c:v>
                </c:pt>
                <c:pt idx="253">
                  <c:v>0.53100000000000003</c:v>
                </c:pt>
                <c:pt idx="254">
                  <c:v>0.78300000000000003</c:v>
                </c:pt>
                <c:pt idx="255">
                  <c:v>0.73499999999999999</c:v>
                </c:pt>
                <c:pt idx="256">
                  <c:v>0.97199999999999998</c:v>
                </c:pt>
                <c:pt idx="257">
                  <c:v>0.47799999999999998</c:v>
                </c:pt>
                <c:pt idx="258">
                  <c:v>0.621</c:v>
                </c:pt>
                <c:pt idx="259">
                  <c:v>0.61199999999999999</c:v>
                </c:pt>
                <c:pt idx="260">
                  <c:v>0.65900000000000003</c:v>
                </c:pt>
                <c:pt idx="261">
                  <c:v>0.71299999999999997</c:v>
                </c:pt>
                <c:pt idx="262">
                  <c:v>0.58299999999999996</c:v>
                </c:pt>
                <c:pt idx="263">
                  <c:v>0.58099999999999996</c:v>
                </c:pt>
                <c:pt idx="264">
                  <c:v>0.77700000000000002</c:v>
                </c:pt>
                <c:pt idx="265">
                  <c:v>0.91300000000000003</c:v>
                </c:pt>
                <c:pt idx="266">
                  <c:v>0.69299999999999995</c:v>
                </c:pt>
                <c:pt idx="267">
                  <c:v>0.66100000000000003</c:v>
                </c:pt>
                <c:pt idx="268">
                  <c:v>0.59099999999999997</c:v>
                </c:pt>
                <c:pt idx="269">
                  <c:v>0.65600000000000003</c:v>
                </c:pt>
                <c:pt idx="270">
                  <c:v>0.67300000000000004</c:v>
                </c:pt>
                <c:pt idx="271">
                  <c:v>0.57699999999999996</c:v>
                </c:pt>
                <c:pt idx="272">
                  <c:v>0.75900000000000001</c:v>
                </c:pt>
                <c:pt idx="273">
                  <c:v>0.88200000000000001</c:v>
                </c:pt>
                <c:pt idx="274">
                  <c:v>1.1739999999999999</c:v>
                </c:pt>
                <c:pt idx="275">
                  <c:v>0.92500000000000004</c:v>
                </c:pt>
                <c:pt idx="276">
                  <c:v>0.85199999999999998</c:v>
                </c:pt>
                <c:pt idx="277">
                  <c:v>0.54200000000000004</c:v>
                </c:pt>
                <c:pt idx="278">
                  <c:v>0.61699999999999999</c:v>
                </c:pt>
                <c:pt idx="279">
                  <c:v>0.70199999999999996</c:v>
                </c:pt>
                <c:pt idx="280">
                  <c:v>0.67400000000000004</c:v>
                </c:pt>
                <c:pt idx="281">
                  <c:v>0.93600000000000005</c:v>
                </c:pt>
                <c:pt idx="282">
                  <c:v>0.76200000000000001</c:v>
                </c:pt>
                <c:pt idx="283">
                  <c:v>0.70299999999999996</c:v>
                </c:pt>
                <c:pt idx="284">
                  <c:v>0.48299999999999998</c:v>
                </c:pt>
                <c:pt idx="285">
                  <c:v>0.748</c:v>
                </c:pt>
                <c:pt idx="286">
                  <c:v>0.79500000000000004</c:v>
                </c:pt>
                <c:pt idx="287">
                  <c:v>1.1499999999999999</c:v>
                </c:pt>
                <c:pt idx="288">
                  <c:v>0.88</c:v>
                </c:pt>
                <c:pt idx="289">
                  <c:v>1.409</c:v>
                </c:pt>
                <c:pt idx="290">
                  <c:v>0.46500000000000002</c:v>
                </c:pt>
                <c:pt idx="291">
                  <c:v>0.84799999999999998</c:v>
                </c:pt>
                <c:pt idx="292">
                  <c:v>0.66600000000000004</c:v>
                </c:pt>
                <c:pt idx="293">
                  <c:v>0.56299999999999994</c:v>
                </c:pt>
                <c:pt idx="294">
                  <c:v>0.85599999999999998</c:v>
                </c:pt>
                <c:pt idx="295">
                  <c:v>0.90200000000000002</c:v>
                </c:pt>
                <c:pt idx="296">
                  <c:v>0.52</c:v>
                </c:pt>
                <c:pt idx="297">
                  <c:v>0.73599999999999999</c:v>
                </c:pt>
                <c:pt idx="298">
                  <c:v>0.56699999999999995</c:v>
                </c:pt>
                <c:pt idx="299">
                  <c:v>0.58799999999999997</c:v>
                </c:pt>
                <c:pt idx="300">
                  <c:v>0.51100000000000001</c:v>
                </c:pt>
                <c:pt idx="301">
                  <c:v>0.73799999999999999</c:v>
                </c:pt>
                <c:pt idx="302">
                  <c:v>0.72</c:v>
                </c:pt>
                <c:pt idx="303">
                  <c:v>0.66900000000000004</c:v>
                </c:pt>
                <c:pt idx="304">
                  <c:v>0.52900000000000003</c:v>
                </c:pt>
                <c:pt idx="305">
                  <c:v>0.92200000000000004</c:v>
                </c:pt>
                <c:pt idx="306">
                  <c:v>0.72499999999999998</c:v>
                </c:pt>
                <c:pt idx="307">
                  <c:v>0.88700000000000001</c:v>
                </c:pt>
                <c:pt idx="308">
                  <c:v>0.58199999999999996</c:v>
                </c:pt>
                <c:pt idx="309">
                  <c:v>1.2150000000000001</c:v>
                </c:pt>
                <c:pt idx="310">
                  <c:v>0.92300000000000004</c:v>
                </c:pt>
                <c:pt idx="311">
                  <c:v>0.61099999999999999</c:v>
                </c:pt>
                <c:pt idx="312">
                  <c:v>0.61299999999999999</c:v>
                </c:pt>
                <c:pt idx="313">
                  <c:v>0.81100000000000005</c:v>
                </c:pt>
                <c:pt idx="314">
                  <c:v>0.90400000000000003</c:v>
                </c:pt>
                <c:pt idx="315">
                  <c:v>0.93500000000000005</c:v>
                </c:pt>
                <c:pt idx="316">
                  <c:v>0.58799999999999997</c:v>
                </c:pt>
                <c:pt idx="317">
                  <c:v>0.66500000000000004</c:v>
                </c:pt>
                <c:pt idx="318">
                  <c:v>0.88100000000000001</c:v>
                </c:pt>
                <c:pt idx="319">
                  <c:v>0.77500000000000002</c:v>
                </c:pt>
                <c:pt idx="320">
                  <c:v>0.88600000000000001</c:v>
                </c:pt>
                <c:pt idx="321">
                  <c:v>0.72</c:v>
                </c:pt>
                <c:pt idx="322">
                  <c:v>0.99199999999999999</c:v>
                </c:pt>
                <c:pt idx="323">
                  <c:v>1.4370000000000001</c:v>
                </c:pt>
                <c:pt idx="324">
                  <c:v>0.71499999999999997</c:v>
                </c:pt>
                <c:pt idx="325">
                  <c:v>0.92800000000000005</c:v>
                </c:pt>
                <c:pt idx="326">
                  <c:v>0.91800000000000004</c:v>
                </c:pt>
                <c:pt idx="327">
                  <c:v>0.70199999999999996</c:v>
                </c:pt>
                <c:pt idx="328">
                  <c:v>1.0629999999999999</c:v>
                </c:pt>
                <c:pt idx="329">
                  <c:v>0.78800000000000003</c:v>
                </c:pt>
                <c:pt idx="330">
                  <c:v>0.8</c:v>
                </c:pt>
                <c:pt idx="331">
                  <c:v>1.351</c:v>
                </c:pt>
                <c:pt idx="332">
                  <c:v>0.72399999999999998</c:v>
                </c:pt>
                <c:pt idx="333">
                  <c:v>0.81499999999999995</c:v>
                </c:pt>
                <c:pt idx="334">
                  <c:v>0.95499999999999996</c:v>
                </c:pt>
                <c:pt idx="335">
                  <c:v>1.329</c:v>
                </c:pt>
                <c:pt idx="336">
                  <c:v>0.83</c:v>
                </c:pt>
                <c:pt idx="337">
                  <c:v>0.93300000000000005</c:v>
                </c:pt>
                <c:pt idx="338">
                  <c:v>1.0720000000000001</c:v>
                </c:pt>
                <c:pt idx="339">
                  <c:v>0.97299999999999998</c:v>
                </c:pt>
                <c:pt idx="340">
                  <c:v>0.872</c:v>
                </c:pt>
                <c:pt idx="341">
                  <c:v>1.1870000000000001</c:v>
                </c:pt>
                <c:pt idx="342">
                  <c:v>0.94199999999999995</c:v>
                </c:pt>
                <c:pt idx="343">
                  <c:v>1.2330000000000001</c:v>
                </c:pt>
                <c:pt idx="344">
                  <c:v>0.85399999999999998</c:v>
                </c:pt>
                <c:pt idx="345">
                  <c:v>0.86299999999999999</c:v>
                </c:pt>
                <c:pt idx="346">
                  <c:v>1.0469999999999999</c:v>
                </c:pt>
                <c:pt idx="347">
                  <c:v>0.90900000000000003</c:v>
                </c:pt>
                <c:pt idx="348">
                  <c:v>1.0900000000000001</c:v>
                </c:pt>
                <c:pt idx="349">
                  <c:v>1.07</c:v>
                </c:pt>
                <c:pt idx="350">
                  <c:v>1.117</c:v>
                </c:pt>
                <c:pt idx="351">
                  <c:v>1.073</c:v>
                </c:pt>
                <c:pt idx="352">
                  <c:v>0.93400000000000005</c:v>
                </c:pt>
                <c:pt idx="353">
                  <c:v>0.78600000000000003</c:v>
                </c:pt>
                <c:pt idx="354">
                  <c:v>1.0649999999999999</c:v>
                </c:pt>
                <c:pt idx="355">
                  <c:v>0.95699999999999996</c:v>
                </c:pt>
                <c:pt idx="356">
                  <c:v>1.1539999999999999</c:v>
                </c:pt>
                <c:pt idx="357">
                  <c:v>0.89600000000000002</c:v>
                </c:pt>
                <c:pt idx="358">
                  <c:v>0.90300000000000002</c:v>
                </c:pt>
                <c:pt idx="359">
                  <c:v>0.80400000000000005</c:v>
                </c:pt>
                <c:pt idx="360">
                  <c:v>0.78400000000000003</c:v>
                </c:pt>
                <c:pt idx="361">
                  <c:v>0.56299999999999994</c:v>
                </c:pt>
                <c:pt idx="362">
                  <c:v>1.0740000000000001</c:v>
                </c:pt>
                <c:pt idx="363">
                  <c:v>0.98299999999999998</c:v>
                </c:pt>
                <c:pt idx="364">
                  <c:v>0.92900000000000005</c:v>
                </c:pt>
                <c:pt idx="365">
                  <c:v>1.165</c:v>
                </c:pt>
                <c:pt idx="366">
                  <c:v>1.038</c:v>
                </c:pt>
                <c:pt idx="367">
                  <c:v>1.234</c:v>
                </c:pt>
                <c:pt idx="368">
                  <c:v>1.0009999999999999</c:v>
                </c:pt>
                <c:pt idx="369">
                  <c:v>1.288</c:v>
                </c:pt>
                <c:pt idx="370">
                  <c:v>1.085</c:v>
                </c:pt>
                <c:pt idx="371">
                  <c:v>0.92900000000000005</c:v>
                </c:pt>
                <c:pt idx="372">
                  <c:v>1.077</c:v>
                </c:pt>
                <c:pt idx="373">
                  <c:v>1.3380000000000001</c:v>
                </c:pt>
                <c:pt idx="374">
                  <c:v>0.90900000000000003</c:v>
                </c:pt>
                <c:pt idx="375">
                  <c:v>1.39</c:v>
                </c:pt>
                <c:pt idx="376">
                  <c:v>1.008</c:v>
                </c:pt>
                <c:pt idx="377">
                  <c:v>1.1100000000000001</c:v>
                </c:pt>
                <c:pt idx="378">
                  <c:v>0.96399999999999997</c:v>
                </c:pt>
                <c:pt idx="379">
                  <c:v>0.89600000000000002</c:v>
                </c:pt>
                <c:pt idx="380">
                  <c:v>1.083</c:v>
                </c:pt>
                <c:pt idx="381">
                  <c:v>0.88800000000000001</c:v>
                </c:pt>
                <c:pt idx="382">
                  <c:v>1.177</c:v>
                </c:pt>
                <c:pt idx="383">
                  <c:v>1.042</c:v>
                </c:pt>
                <c:pt idx="384">
                  <c:v>0.80100000000000005</c:v>
                </c:pt>
                <c:pt idx="385">
                  <c:v>1.1759999999999999</c:v>
                </c:pt>
                <c:pt idx="386">
                  <c:v>0.98399999999999999</c:v>
                </c:pt>
                <c:pt idx="387">
                  <c:v>0.98199999999999998</c:v>
                </c:pt>
                <c:pt idx="388">
                  <c:v>1.0680000000000001</c:v>
                </c:pt>
                <c:pt idx="389">
                  <c:v>0.94199999999999995</c:v>
                </c:pt>
                <c:pt idx="390">
                  <c:v>1.1180000000000001</c:v>
                </c:pt>
                <c:pt idx="391">
                  <c:v>0.88300000000000001</c:v>
                </c:pt>
                <c:pt idx="392">
                  <c:v>1.0469999999999999</c:v>
                </c:pt>
                <c:pt idx="393">
                  <c:v>1.0469999999999999</c:v>
                </c:pt>
                <c:pt idx="394">
                  <c:v>1.0369999999999999</c:v>
                </c:pt>
                <c:pt idx="395">
                  <c:v>0.93300000000000005</c:v>
                </c:pt>
                <c:pt idx="396">
                  <c:v>0.98699999999999999</c:v>
                </c:pt>
                <c:pt idx="397">
                  <c:v>0.94899999999999995</c:v>
                </c:pt>
                <c:pt idx="398">
                  <c:v>0.98699999999999999</c:v>
                </c:pt>
                <c:pt idx="399">
                  <c:v>0.97099999999999997</c:v>
                </c:pt>
                <c:pt idx="400">
                  <c:v>1.1459999999999999</c:v>
                </c:pt>
                <c:pt idx="401">
                  <c:v>0.88800000000000001</c:v>
                </c:pt>
                <c:pt idx="402">
                  <c:v>1.04</c:v>
                </c:pt>
                <c:pt idx="403">
                  <c:v>0.79600000000000004</c:v>
                </c:pt>
                <c:pt idx="404">
                  <c:v>0.82699999999999996</c:v>
                </c:pt>
                <c:pt idx="405">
                  <c:v>0.85099999999999998</c:v>
                </c:pt>
                <c:pt idx="406">
                  <c:v>1.1399999999999999</c:v>
                </c:pt>
                <c:pt idx="407">
                  <c:v>1.23</c:v>
                </c:pt>
                <c:pt idx="408">
                  <c:v>1.054</c:v>
                </c:pt>
                <c:pt idx="409">
                  <c:v>1.105</c:v>
                </c:pt>
                <c:pt idx="410">
                  <c:v>1.51</c:v>
                </c:pt>
                <c:pt idx="411">
                  <c:v>1.1539999999999999</c:v>
                </c:pt>
                <c:pt idx="412">
                  <c:v>1.171</c:v>
                </c:pt>
                <c:pt idx="413">
                  <c:v>1.2609999999999999</c:v>
                </c:pt>
                <c:pt idx="414">
                  <c:v>1.216</c:v>
                </c:pt>
                <c:pt idx="415">
                  <c:v>1.0669999999999999</c:v>
                </c:pt>
                <c:pt idx="416">
                  <c:v>0.93300000000000005</c:v>
                </c:pt>
                <c:pt idx="417">
                  <c:v>1.371</c:v>
                </c:pt>
                <c:pt idx="418">
                  <c:v>1.145</c:v>
                </c:pt>
                <c:pt idx="419">
                  <c:v>1.042</c:v>
                </c:pt>
                <c:pt idx="420">
                  <c:v>0.97599999999999998</c:v>
                </c:pt>
                <c:pt idx="421">
                  <c:v>0.80100000000000005</c:v>
                </c:pt>
                <c:pt idx="422">
                  <c:v>1.38</c:v>
                </c:pt>
                <c:pt idx="423">
                  <c:v>1.1739999999999999</c:v>
                </c:pt>
                <c:pt idx="424">
                  <c:v>1.226</c:v>
                </c:pt>
                <c:pt idx="425">
                  <c:v>1.143</c:v>
                </c:pt>
                <c:pt idx="426">
                  <c:v>1.139</c:v>
                </c:pt>
                <c:pt idx="427">
                  <c:v>0.86899999999999999</c:v>
                </c:pt>
                <c:pt idx="428">
                  <c:v>1.0569999999999999</c:v>
                </c:pt>
                <c:pt idx="429">
                  <c:v>1.498</c:v>
                </c:pt>
                <c:pt idx="430">
                  <c:v>1.228</c:v>
                </c:pt>
                <c:pt idx="431">
                  <c:v>0.89400000000000002</c:v>
                </c:pt>
                <c:pt idx="432">
                  <c:v>1.3109999999999999</c:v>
                </c:pt>
                <c:pt idx="433">
                  <c:v>1.123</c:v>
                </c:pt>
                <c:pt idx="434">
                  <c:v>1.1359999999999999</c:v>
                </c:pt>
                <c:pt idx="435">
                  <c:v>1.0309999999999999</c:v>
                </c:pt>
                <c:pt idx="436">
                  <c:v>1.319</c:v>
                </c:pt>
                <c:pt idx="437">
                  <c:v>1.21</c:v>
                </c:pt>
                <c:pt idx="438">
                  <c:v>1.218</c:v>
                </c:pt>
                <c:pt idx="439">
                  <c:v>1.25</c:v>
                </c:pt>
                <c:pt idx="440">
                  <c:v>0.91100000000000003</c:v>
                </c:pt>
                <c:pt idx="441">
                  <c:v>1.2769999999999999</c:v>
                </c:pt>
                <c:pt idx="442">
                  <c:v>0.85599999999999998</c:v>
                </c:pt>
                <c:pt idx="443">
                  <c:v>1.1459999999999999</c:v>
                </c:pt>
                <c:pt idx="444">
                  <c:v>1.1759999999999999</c:v>
                </c:pt>
                <c:pt idx="445">
                  <c:v>0.93200000000000005</c:v>
                </c:pt>
                <c:pt idx="446">
                  <c:v>1.46</c:v>
                </c:pt>
                <c:pt idx="447">
                  <c:v>1.0720000000000001</c:v>
                </c:pt>
                <c:pt idx="448">
                  <c:v>1.125</c:v>
                </c:pt>
                <c:pt idx="449">
                  <c:v>1.4750000000000001</c:v>
                </c:pt>
                <c:pt idx="450">
                  <c:v>1.0640000000000001</c:v>
                </c:pt>
                <c:pt idx="451">
                  <c:v>1.0209999999999999</c:v>
                </c:pt>
                <c:pt idx="452">
                  <c:v>1.1779999999999999</c:v>
                </c:pt>
                <c:pt idx="453">
                  <c:v>1.5349999999999999</c:v>
                </c:pt>
                <c:pt idx="454">
                  <c:v>1.224</c:v>
                </c:pt>
                <c:pt idx="455">
                  <c:v>1.2470000000000001</c:v>
                </c:pt>
                <c:pt idx="456">
                  <c:v>1.024</c:v>
                </c:pt>
                <c:pt idx="457">
                  <c:v>1.593</c:v>
                </c:pt>
                <c:pt idx="458">
                  <c:v>1.0960000000000001</c:v>
                </c:pt>
                <c:pt idx="459">
                  <c:v>1.3049999999999999</c:v>
                </c:pt>
                <c:pt idx="460">
                  <c:v>1.54</c:v>
                </c:pt>
                <c:pt idx="461">
                  <c:v>0.98</c:v>
                </c:pt>
                <c:pt idx="462">
                  <c:v>0.75</c:v>
                </c:pt>
                <c:pt idx="463">
                  <c:v>0.98899999999999999</c:v>
                </c:pt>
                <c:pt idx="464">
                  <c:v>1.133</c:v>
                </c:pt>
                <c:pt idx="465">
                  <c:v>0.89300000000000002</c:v>
                </c:pt>
                <c:pt idx="466">
                  <c:v>1.1060000000000001</c:v>
                </c:pt>
                <c:pt idx="467">
                  <c:v>1.1739999999999999</c:v>
                </c:pt>
                <c:pt idx="468">
                  <c:v>1.032</c:v>
                </c:pt>
                <c:pt idx="469">
                  <c:v>1.2829999999999999</c:v>
                </c:pt>
                <c:pt idx="470">
                  <c:v>0.98799999999999999</c:v>
                </c:pt>
                <c:pt idx="471">
                  <c:v>1.0169999999999999</c:v>
                </c:pt>
                <c:pt idx="472">
                  <c:v>0.90900000000000003</c:v>
                </c:pt>
                <c:pt idx="473">
                  <c:v>1.1459999999999999</c:v>
                </c:pt>
                <c:pt idx="474">
                  <c:v>1.0349999999999999</c:v>
                </c:pt>
                <c:pt idx="475">
                  <c:v>1.236</c:v>
                </c:pt>
                <c:pt idx="476">
                  <c:v>1.278</c:v>
                </c:pt>
                <c:pt idx="477">
                  <c:v>1.1599999999999999</c:v>
                </c:pt>
                <c:pt idx="478">
                  <c:v>1.115</c:v>
                </c:pt>
                <c:pt idx="479">
                  <c:v>1.2789999999999999</c:v>
                </c:pt>
                <c:pt idx="480">
                  <c:v>1.59</c:v>
                </c:pt>
                <c:pt idx="481">
                  <c:v>1.3360000000000001</c:v>
                </c:pt>
                <c:pt idx="482">
                  <c:v>1.093</c:v>
                </c:pt>
                <c:pt idx="483">
                  <c:v>1.4610000000000001</c:v>
                </c:pt>
                <c:pt idx="484">
                  <c:v>0.95399999999999996</c:v>
                </c:pt>
                <c:pt idx="485">
                  <c:v>1.1619999999999999</c:v>
                </c:pt>
                <c:pt idx="486">
                  <c:v>1.6870000000000001</c:v>
                </c:pt>
                <c:pt idx="487">
                  <c:v>1.175</c:v>
                </c:pt>
                <c:pt idx="488">
                  <c:v>1.0780000000000001</c:v>
                </c:pt>
                <c:pt idx="489">
                  <c:v>1.0529999999999999</c:v>
                </c:pt>
                <c:pt idx="490">
                  <c:v>1.329</c:v>
                </c:pt>
                <c:pt idx="491">
                  <c:v>1.095</c:v>
                </c:pt>
                <c:pt idx="492">
                  <c:v>0.82399999999999995</c:v>
                </c:pt>
                <c:pt idx="493">
                  <c:v>0.66700000000000004</c:v>
                </c:pt>
                <c:pt idx="494">
                  <c:v>0.66500000000000004</c:v>
                </c:pt>
                <c:pt idx="495">
                  <c:v>0.53600000000000003</c:v>
                </c:pt>
                <c:pt idx="496">
                  <c:v>0.59299999999999997</c:v>
                </c:pt>
                <c:pt idx="497">
                  <c:v>0.83</c:v>
                </c:pt>
                <c:pt idx="498">
                  <c:v>0.56999999999999995</c:v>
                </c:pt>
                <c:pt idx="499">
                  <c:v>0.94799999999999995</c:v>
                </c:pt>
                <c:pt idx="500">
                  <c:v>1.048</c:v>
                </c:pt>
                <c:pt idx="501">
                  <c:v>0.49299999999999999</c:v>
                </c:pt>
                <c:pt idx="502">
                  <c:v>0.59299999999999997</c:v>
                </c:pt>
                <c:pt idx="503">
                  <c:v>0.64400000000000002</c:v>
                </c:pt>
                <c:pt idx="504">
                  <c:v>0.80300000000000005</c:v>
                </c:pt>
                <c:pt idx="505">
                  <c:v>0.98199999999999998</c:v>
                </c:pt>
                <c:pt idx="506">
                  <c:v>0.68400000000000005</c:v>
                </c:pt>
                <c:pt idx="507">
                  <c:v>0.61099999999999999</c:v>
                </c:pt>
                <c:pt idx="508">
                  <c:v>0.58699999999999997</c:v>
                </c:pt>
                <c:pt idx="509">
                  <c:v>0.80500000000000005</c:v>
                </c:pt>
                <c:pt idx="510">
                  <c:v>0.877</c:v>
                </c:pt>
                <c:pt idx="511">
                  <c:v>0.73399999999999999</c:v>
                </c:pt>
                <c:pt idx="512">
                  <c:v>0.69499999999999995</c:v>
                </c:pt>
                <c:pt idx="513">
                  <c:v>0.74199999999999999</c:v>
                </c:pt>
                <c:pt idx="514">
                  <c:v>0.80900000000000005</c:v>
                </c:pt>
                <c:pt idx="515">
                  <c:v>0.82699999999999996</c:v>
                </c:pt>
                <c:pt idx="516">
                  <c:v>0.60699999999999998</c:v>
                </c:pt>
                <c:pt idx="517">
                  <c:v>0.57999999999999996</c:v>
                </c:pt>
                <c:pt idx="518">
                  <c:v>0.68</c:v>
                </c:pt>
                <c:pt idx="519">
                  <c:v>0.71</c:v>
                </c:pt>
                <c:pt idx="520">
                  <c:v>0.624</c:v>
                </c:pt>
                <c:pt idx="521">
                  <c:v>0.6</c:v>
                </c:pt>
                <c:pt idx="522">
                  <c:v>0.78900000000000003</c:v>
                </c:pt>
                <c:pt idx="523">
                  <c:v>0.73299999999999998</c:v>
                </c:pt>
                <c:pt idx="524">
                  <c:v>0.73799999999999999</c:v>
                </c:pt>
                <c:pt idx="525">
                  <c:v>0.78900000000000003</c:v>
                </c:pt>
                <c:pt idx="526">
                  <c:v>1.026</c:v>
                </c:pt>
                <c:pt idx="527">
                  <c:v>0.85299999999999998</c:v>
                </c:pt>
                <c:pt idx="528">
                  <c:v>0.70899999999999996</c:v>
                </c:pt>
                <c:pt idx="529">
                  <c:v>0.83799999999999997</c:v>
                </c:pt>
                <c:pt idx="530">
                  <c:v>0.89</c:v>
                </c:pt>
                <c:pt idx="531">
                  <c:v>0.64700000000000002</c:v>
                </c:pt>
                <c:pt idx="532">
                  <c:v>0.75600000000000001</c:v>
                </c:pt>
                <c:pt idx="533">
                  <c:v>0.99199999999999999</c:v>
                </c:pt>
                <c:pt idx="534">
                  <c:v>0.67800000000000005</c:v>
                </c:pt>
                <c:pt idx="535">
                  <c:v>0.97099999999999997</c:v>
                </c:pt>
                <c:pt idx="536">
                  <c:v>0.69</c:v>
                </c:pt>
                <c:pt idx="537">
                  <c:v>1.131</c:v>
                </c:pt>
                <c:pt idx="538">
                  <c:v>1.1259999999999999</c:v>
                </c:pt>
                <c:pt idx="539">
                  <c:v>0.83499999999999996</c:v>
                </c:pt>
                <c:pt idx="540">
                  <c:v>1.1879999999999999</c:v>
                </c:pt>
                <c:pt idx="541">
                  <c:v>1.302</c:v>
                </c:pt>
                <c:pt idx="542">
                  <c:v>0.76200000000000001</c:v>
                </c:pt>
                <c:pt idx="543">
                  <c:v>0.97599999999999998</c:v>
                </c:pt>
                <c:pt idx="544">
                  <c:v>0.97799999999999998</c:v>
                </c:pt>
                <c:pt idx="545">
                  <c:v>0.94599999999999995</c:v>
                </c:pt>
                <c:pt idx="546">
                  <c:v>1.163</c:v>
                </c:pt>
                <c:pt idx="547">
                  <c:v>1.016</c:v>
                </c:pt>
                <c:pt idx="548">
                  <c:v>0.90700000000000003</c:v>
                </c:pt>
                <c:pt idx="549">
                  <c:v>1.1990000000000001</c:v>
                </c:pt>
                <c:pt idx="550">
                  <c:v>0.93</c:v>
                </c:pt>
                <c:pt idx="551">
                  <c:v>1.044</c:v>
                </c:pt>
                <c:pt idx="552">
                  <c:v>0.84</c:v>
                </c:pt>
                <c:pt idx="553">
                  <c:v>0.82599999999999996</c:v>
                </c:pt>
                <c:pt idx="554">
                  <c:v>0.81799999999999995</c:v>
                </c:pt>
                <c:pt idx="555">
                  <c:v>1.45</c:v>
                </c:pt>
                <c:pt idx="556">
                  <c:v>1.044</c:v>
                </c:pt>
                <c:pt idx="557">
                  <c:v>1.1870000000000001</c:v>
                </c:pt>
                <c:pt idx="558">
                  <c:v>0.75700000000000001</c:v>
                </c:pt>
                <c:pt idx="559">
                  <c:v>1.0129999999999999</c:v>
                </c:pt>
                <c:pt idx="560">
                  <c:v>1.3009999999999999</c:v>
                </c:pt>
                <c:pt idx="561">
                  <c:v>0.77200000000000002</c:v>
                </c:pt>
                <c:pt idx="562">
                  <c:v>1.006</c:v>
                </c:pt>
                <c:pt idx="563">
                  <c:v>0.74299999999999999</c:v>
                </c:pt>
                <c:pt idx="564">
                  <c:v>1.0169999999999999</c:v>
                </c:pt>
                <c:pt idx="565">
                  <c:v>1.1890000000000001</c:v>
                </c:pt>
                <c:pt idx="566">
                  <c:v>1.27</c:v>
                </c:pt>
                <c:pt idx="567">
                  <c:v>0.90100000000000002</c:v>
                </c:pt>
                <c:pt idx="568">
                  <c:v>0.81499999999999995</c:v>
                </c:pt>
                <c:pt idx="569">
                  <c:v>1.0449999999999999</c:v>
                </c:pt>
                <c:pt idx="570">
                  <c:v>1.163</c:v>
                </c:pt>
                <c:pt idx="571">
                  <c:v>0.72899999999999998</c:v>
                </c:pt>
                <c:pt idx="572">
                  <c:v>1.0009999999999999</c:v>
                </c:pt>
                <c:pt idx="573">
                  <c:v>1.4410000000000001</c:v>
                </c:pt>
                <c:pt idx="574">
                  <c:v>1.0940000000000001</c:v>
                </c:pt>
                <c:pt idx="575">
                  <c:v>1.04</c:v>
                </c:pt>
                <c:pt idx="576">
                  <c:v>1.1279999999999999</c:v>
                </c:pt>
                <c:pt idx="577">
                  <c:v>0.88200000000000001</c:v>
                </c:pt>
                <c:pt idx="578">
                  <c:v>1.115</c:v>
                </c:pt>
                <c:pt idx="579">
                  <c:v>0.998</c:v>
                </c:pt>
                <c:pt idx="580">
                  <c:v>0.69599999999999995</c:v>
                </c:pt>
                <c:pt idx="581">
                  <c:v>1.1919999999999999</c:v>
                </c:pt>
                <c:pt idx="582">
                  <c:v>1.101</c:v>
                </c:pt>
                <c:pt idx="583">
                  <c:v>1.0529999999999999</c:v>
                </c:pt>
                <c:pt idx="584">
                  <c:v>0.91700000000000004</c:v>
                </c:pt>
                <c:pt idx="585">
                  <c:v>0.86799999999999999</c:v>
                </c:pt>
                <c:pt idx="586">
                  <c:v>1.3420000000000001</c:v>
                </c:pt>
                <c:pt idx="587">
                  <c:v>1.411</c:v>
                </c:pt>
                <c:pt idx="588">
                  <c:v>1.163</c:v>
                </c:pt>
                <c:pt idx="589">
                  <c:v>0.98099999999999998</c:v>
                </c:pt>
                <c:pt idx="590">
                  <c:v>0.80200000000000005</c:v>
                </c:pt>
                <c:pt idx="591">
                  <c:v>1.073</c:v>
                </c:pt>
                <c:pt idx="592">
                  <c:v>0.81499999999999995</c:v>
                </c:pt>
                <c:pt idx="593">
                  <c:v>0.96</c:v>
                </c:pt>
                <c:pt idx="594">
                  <c:v>0.88800000000000001</c:v>
                </c:pt>
                <c:pt idx="595">
                  <c:v>0.89400000000000002</c:v>
                </c:pt>
                <c:pt idx="596">
                  <c:v>1.0880000000000001</c:v>
                </c:pt>
                <c:pt idx="597">
                  <c:v>1.151</c:v>
                </c:pt>
                <c:pt idx="598">
                  <c:v>1.1539999999999999</c:v>
                </c:pt>
                <c:pt idx="599">
                  <c:v>0.97699999999999998</c:v>
                </c:pt>
                <c:pt idx="600">
                  <c:v>0.89200000000000002</c:v>
                </c:pt>
                <c:pt idx="601">
                  <c:v>1.1259999999999999</c:v>
                </c:pt>
                <c:pt idx="602">
                  <c:v>1.079</c:v>
                </c:pt>
                <c:pt idx="603">
                  <c:v>1.123</c:v>
                </c:pt>
                <c:pt idx="604">
                  <c:v>1.51</c:v>
                </c:pt>
                <c:pt idx="605">
                  <c:v>1.4850000000000001</c:v>
                </c:pt>
                <c:pt idx="606">
                  <c:v>0.88800000000000001</c:v>
                </c:pt>
                <c:pt idx="607">
                  <c:v>0.84899999999999998</c:v>
                </c:pt>
                <c:pt idx="608">
                  <c:v>1.641</c:v>
                </c:pt>
                <c:pt idx="609">
                  <c:v>1.2270000000000001</c:v>
                </c:pt>
                <c:pt idx="610">
                  <c:v>0.83499999999999996</c:v>
                </c:pt>
                <c:pt idx="611">
                  <c:v>0.79</c:v>
                </c:pt>
                <c:pt idx="612">
                  <c:v>1.208</c:v>
                </c:pt>
                <c:pt idx="613">
                  <c:v>1.0189999999999999</c:v>
                </c:pt>
                <c:pt idx="614">
                  <c:v>1.0449999999999999</c:v>
                </c:pt>
                <c:pt idx="615">
                  <c:v>1.0329999999999999</c:v>
                </c:pt>
                <c:pt idx="616">
                  <c:v>1.048</c:v>
                </c:pt>
                <c:pt idx="617">
                  <c:v>1.2290000000000001</c:v>
                </c:pt>
                <c:pt idx="618">
                  <c:v>1.44</c:v>
                </c:pt>
                <c:pt idx="619">
                  <c:v>1.077</c:v>
                </c:pt>
                <c:pt idx="620">
                  <c:v>1.1100000000000001</c:v>
                </c:pt>
                <c:pt idx="621">
                  <c:v>0.89500000000000002</c:v>
                </c:pt>
                <c:pt idx="622">
                  <c:v>1.0249999999999999</c:v>
                </c:pt>
                <c:pt idx="623">
                  <c:v>1.1379999999999999</c:v>
                </c:pt>
                <c:pt idx="624">
                  <c:v>1.137</c:v>
                </c:pt>
                <c:pt idx="625">
                  <c:v>1.198</c:v>
                </c:pt>
                <c:pt idx="626">
                  <c:v>1.607</c:v>
                </c:pt>
                <c:pt idx="627">
                  <c:v>0.90100000000000002</c:v>
                </c:pt>
                <c:pt idx="628">
                  <c:v>1.635</c:v>
                </c:pt>
                <c:pt idx="629">
                  <c:v>1.4570000000000001</c:v>
                </c:pt>
                <c:pt idx="630">
                  <c:v>1.022</c:v>
                </c:pt>
                <c:pt idx="631">
                  <c:v>0.88300000000000001</c:v>
                </c:pt>
                <c:pt idx="632">
                  <c:v>1.077</c:v>
                </c:pt>
                <c:pt idx="633">
                  <c:v>0.86699999999999999</c:v>
                </c:pt>
                <c:pt idx="634">
                  <c:v>1.028</c:v>
                </c:pt>
                <c:pt idx="635">
                  <c:v>1.032</c:v>
                </c:pt>
                <c:pt idx="636">
                  <c:v>1.266</c:v>
                </c:pt>
                <c:pt idx="637">
                  <c:v>0.89100000000000001</c:v>
                </c:pt>
                <c:pt idx="638">
                  <c:v>0.74099999999999999</c:v>
                </c:pt>
                <c:pt idx="639">
                  <c:v>1.212</c:v>
                </c:pt>
                <c:pt idx="640">
                  <c:v>0.95899999999999996</c:v>
                </c:pt>
                <c:pt idx="641">
                  <c:v>1.0509999999999999</c:v>
                </c:pt>
                <c:pt idx="642">
                  <c:v>0.71699999999999997</c:v>
                </c:pt>
                <c:pt idx="643">
                  <c:v>0.79800000000000004</c:v>
                </c:pt>
                <c:pt idx="644">
                  <c:v>0.76100000000000001</c:v>
                </c:pt>
                <c:pt idx="645">
                  <c:v>1.091</c:v>
                </c:pt>
                <c:pt idx="646">
                  <c:v>0.69299999999999995</c:v>
                </c:pt>
                <c:pt idx="647">
                  <c:v>0.93899999999999995</c:v>
                </c:pt>
                <c:pt idx="648">
                  <c:v>0.89900000000000002</c:v>
                </c:pt>
                <c:pt idx="649">
                  <c:v>0.66600000000000004</c:v>
                </c:pt>
                <c:pt idx="650">
                  <c:v>0.81</c:v>
                </c:pt>
                <c:pt idx="651">
                  <c:v>0.86899999999999999</c:v>
                </c:pt>
                <c:pt idx="652">
                  <c:v>0.89600000000000002</c:v>
                </c:pt>
                <c:pt idx="653">
                  <c:v>0.94199999999999995</c:v>
                </c:pt>
                <c:pt idx="654">
                  <c:v>0.66200000000000003</c:v>
                </c:pt>
                <c:pt idx="655">
                  <c:v>0.93400000000000005</c:v>
                </c:pt>
                <c:pt idx="656">
                  <c:v>0.94699999999999995</c:v>
                </c:pt>
                <c:pt idx="657">
                  <c:v>0.73</c:v>
                </c:pt>
                <c:pt idx="658">
                  <c:v>0.72</c:v>
                </c:pt>
                <c:pt idx="659">
                  <c:v>0.63400000000000001</c:v>
                </c:pt>
                <c:pt idx="660">
                  <c:v>0.876</c:v>
                </c:pt>
                <c:pt idx="661">
                  <c:v>0.96</c:v>
                </c:pt>
                <c:pt idx="662">
                  <c:v>0.76800000000000002</c:v>
                </c:pt>
                <c:pt idx="663">
                  <c:v>0.77</c:v>
                </c:pt>
                <c:pt idx="664">
                  <c:v>0.86</c:v>
                </c:pt>
                <c:pt idx="665">
                  <c:v>0.77</c:v>
                </c:pt>
                <c:pt idx="666">
                  <c:v>0.66500000000000004</c:v>
                </c:pt>
                <c:pt idx="667">
                  <c:v>0.874</c:v>
                </c:pt>
                <c:pt idx="668">
                  <c:v>0.91200000000000003</c:v>
                </c:pt>
                <c:pt idx="669">
                  <c:v>0.84299999999999997</c:v>
                </c:pt>
                <c:pt idx="670">
                  <c:v>0.80400000000000005</c:v>
                </c:pt>
                <c:pt idx="671">
                  <c:v>1.004</c:v>
                </c:pt>
                <c:pt idx="672">
                  <c:v>0.874</c:v>
                </c:pt>
                <c:pt idx="673">
                  <c:v>0.80900000000000005</c:v>
                </c:pt>
                <c:pt idx="674">
                  <c:v>0.76300000000000001</c:v>
                </c:pt>
                <c:pt idx="675">
                  <c:v>0.76200000000000001</c:v>
                </c:pt>
                <c:pt idx="676">
                  <c:v>0.82499999999999996</c:v>
                </c:pt>
                <c:pt idx="677">
                  <c:v>0.97099999999999997</c:v>
                </c:pt>
                <c:pt idx="678">
                  <c:v>0.90800000000000003</c:v>
                </c:pt>
                <c:pt idx="679">
                  <c:v>0.73499999999999999</c:v>
                </c:pt>
                <c:pt idx="680">
                  <c:v>0.746</c:v>
                </c:pt>
                <c:pt idx="681">
                  <c:v>1.054</c:v>
                </c:pt>
                <c:pt idx="682">
                  <c:v>0.749</c:v>
                </c:pt>
                <c:pt idx="683">
                  <c:v>0.91500000000000004</c:v>
                </c:pt>
                <c:pt idx="684">
                  <c:v>0.69699999999999995</c:v>
                </c:pt>
                <c:pt idx="685">
                  <c:v>0.78400000000000003</c:v>
                </c:pt>
                <c:pt idx="686">
                  <c:v>0.78300000000000003</c:v>
                </c:pt>
                <c:pt idx="687">
                  <c:v>0.93</c:v>
                </c:pt>
                <c:pt idx="688">
                  <c:v>0.81499999999999995</c:v>
                </c:pt>
                <c:pt idx="689">
                  <c:v>0.83499999999999996</c:v>
                </c:pt>
                <c:pt idx="690">
                  <c:v>1.0209999999999999</c:v>
                </c:pt>
                <c:pt idx="691">
                  <c:v>0.95199999999999996</c:v>
                </c:pt>
                <c:pt idx="692">
                  <c:v>0.68600000000000005</c:v>
                </c:pt>
                <c:pt idx="693">
                  <c:v>1.1359999999999999</c:v>
                </c:pt>
                <c:pt idx="694">
                  <c:v>0.92800000000000005</c:v>
                </c:pt>
                <c:pt idx="695">
                  <c:v>0.70899999999999996</c:v>
                </c:pt>
                <c:pt idx="696">
                  <c:v>0.73799999999999999</c:v>
                </c:pt>
                <c:pt idx="697">
                  <c:v>0.63900000000000001</c:v>
                </c:pt>
                <c:pt idx="698">
                  <c:v>0.67</c:v>
                </c:pt>
                <c:pt idx="699">
                  <c:v>0.79300000000000004</c:v>
                </c:pt>
                <c:pt idx="700">
                  <c:v>0.78900000000000003</c:v>
                </c:pt>
                <c:pt idx="701">
                  <c:v>0.78800000000000003</c:v>
                </c:pt>
                <c:pt idx="702">
                  <c:v>0.99399999999999999</c:v>
                </c:pt>
                <c:pt idx="703">
                  <c:v>0.85499999999999998</c:v>
                </c:pt>
                <c:pt idx="704">
                  <c:v>0.65400000000000003</c:v>
                </c:pt>
                <c:pt idx="705">
                  <c:v>0.83799999999999997</c:v>
                </c:pt>
                <c:pt idx="706">
                  <c:v>0.73299999999999998</c:v>
                </c:pt>
                <c:pt idx="707">
                  <c:v>0.72099999999999997</c:v>
                </c:pt>
                <c:pt idx="708">
                  <c:v>0.70299999999999996</c:v>
                </c:pt>
                <c:pt idx="709">
                  <c:v>0.55800000000000005</c:v>
                </c:pt>
                <c:pt idx="710">
                  <c:v>0.83299999999999996</c:v>
                </c:pt>
                <c:pt idx="711">
                  <c:v>1.115</c:v>
                </c:pt>
                <c:pt idx="712">
                  <c:v>1.5029999999999999</c:v>
                </c:pt>
                <c:pt idx="713">
                  <c:v>0.88</c:v>
                </c:pt>
                <c:pt idx="714">
                  <c:v>1.085</c:v>
                </c:pt>
                <c:pt idx="715">
                  <c:v>0.82599999999999996</c:v>
                </c:pt>
                <c:pt idx="716">
                  <c:v>0.99199999999999999</c:v>
                </c:pt>
                <c:pt idx="717">
                  <c:v>0.82699999999999996</c:v>
                </c:pt>
                <c:pt idx="718">
                  <c:v>1.071</c:v>
                </c:pt>
                <c:pt idx="719">
                  <c:v>1.119</c:v>
                </c:pt>
                <c:pt idx="720">
                  <c:v>0.89</c:v>
                </c:pt>
                <c:pt idx="721">
                  <c:v>1.0029999999999999</c:v>
                </c:pt>
                <c:pt idx="722">
                  <c:v>1.1180000000000001</c:v>
                </c:pt>
                <c:pt idx="723">
                  <c:v>1.329</c:v>
                </c:pt>
                <c:pt idx="724">
                  <c:v>1.159</c:v>
                </c:pt>
                <c:pt idx="725">
                  <c:v>0.90100000000000002</c:v>
                </c:pt>
                <c:pt idx="726">
                  <c:v>1.1399999999999999</c:v>
                </c:pt>
                <c:pt idx="727">
                  <c:v>1.2649999999999999</c:v>
                </c:pt>
                <c:pt idx="728">
                  <c:v>0.90800000000000003</c:v>
                </c:pt>
                <c:pt idx="729">
                  <c:v>0.94599999999999995</c:v>
                </c:pt>
                <c:pt idx="730">
                  <c:v>0.55300000000000005</c:v>
                </c:pt>
                <c:pt idx="731">
                  <c:v>1.036</c:v>
                </c:pt>
                <c:pt idx="732">
                  <c:v>1.151</c:v>
                </c:pt>
                <c:pt idx="733">
                  <c:v>0.92200000000000004</c:v>
                </c:pt>
                <c:pt idx="734">
                  <c:v>1.026</c:v>
                </c:pt>
                <c:pt idx="735">
                  <c:v>1.149</c:v>
                </c:pt>
                <c:pt idx="736">
                  <c:v>0.998</c:v>
                </c:pt>
                <c:pt idx="737">
                  <c:v>1.0389999999999999</c:v>
                </c:pt>
                <c:pt idx="738">
                  <c:v>1.1879999999999999</c:v>
                </c:pt>
                <c:pt idx="739">
                  <c:v>0.876</c:v>
                </c:pt>
                <c:pt idx="740">
                  <c:v>0.92100000000000004</c:v>
                </c:pt>
                <c:pt idx="741">
                  <c:v>0.73799999999999999</c:v>
                </c:pt>
                <c:pt idx="742">
                  <c:v>0.97599999999999998</c:v>
                </c:pt>
                <c:pt idx="743">
                  <c:v>1.2609999999999999</c:v>
                </c:pt>
                <c:pt idx="744">
                  <c:v>0.91300000000000003</c:v>
                </c:pt>
                <c:pt idx="745">
                  <c:v>1.23</c:v>
                </c:pt>
                <c:pt idx="746">
                  <c:v>0.82899999999999996</c:v>
                </c:pt>
                <c:pt idx="747">
                  <c:v>0.95499999999999996</c:v>
                </c:pt>
                <c:pt idx="748">
                  <c:v>0.88100000000000001</c:v>
                </c:pt>
                <c:pt idx="749">
                  <c:v>0.91500000000000004</c:v>
                </c:pt>
                <c:pt idx="750">
                  <c:v>0.74</c:v>
                </c:pt>
                <c:pt idx="751">
                  <c:v>0.88500000000000001</c:v>
                </c:pt>
                <c:pt idx="752">
                  <c:v>0.90100000000000002</c:v>
                </c:pt>
                <c:pt idx="753">
                  <c:v>0.91100000000000003</c:v>
                </c:pt>
                <c:pt idx="754">
                  <c:v>1.0980000000000001</c:v>
                </c:pt>
                <c:pt idx="755">
                  <c:v>0.93400000000000005</c:v>
                </c:pt>
                <c:pt idx="756">
                  <c:v>0.996</c:v>
                </c:pt>
                <c:pt idx="757">
                  <c:v>1.1020000000000001</c:v>
                </c:pt>
                <c:pt idx="758">
                  <c:v>0.98799999999999999</c:v>
                </c:pt>
                <c:pt idx="759">
                  <c:v>1.0580000000000001</c:v>
                </c:pt>
                <c:pt idx="760">
                  <c:v>0.92700000000000005</c:v>
                </c:pt>
                <c:pt idx="761">
                  <c:v>1.0269999999999999</c:v>
                </c:pt>
                <c:pt idx="762">
                  <c:v>0.81799999999999995</c:v>
                </c:pt>
                <c:pt idx="763">
                  <c:v>1.022</c:v>
                </c:pt>
                <c:pt idx="764">
                  <c:v>1.075</c:v>
                </c:pt>
                <c:pt idx="765">
                  <c:v>0.90100000000000002</c:v>
                </c:pt>
                <c:pt idx="766">
                  <c:v>1.109</c:v>
                </c:pt>
                <c:pt idx="767">
                  <c:v>1.3169999999999999</c:v>
                </c:pt>
                <c:pt idx="768">
                  <c:v>0.99199999999999999</c:v>
                </c:pt>
                <c:pt idx="769">
                  <c:v>1.0780000000000001</c:v>
                </c:pt>
                <c:pt idx="770">
                  <c:v>0.98099999999999998</c:v>
                </c:pt>
                <c:pt idx="771">
                  <c:v>0.90900000000000003</c:v>
                </c:pt>
                <c:pt idx="772">
                  <c:v>1.0449999999999999</c:v>
                </c:pt>
                <c:pt idx="773">
                  <c:v>0.90800000000000003</c:v>
                </c:pt>
                <c:pt idx="774">
                  <c:v>1.044</c:v>
                </c:pt>
                <c:pt idx="775">
                  <c:v>0.84899999999999998</c:v>
                </c:pt>
                <c:pt idx="776">
                  <c:v>1.157</c:v>
                </c:pt>
                <c:pt idx="777">
                  <c:v>0.93</c:v>
                </c:pt>
                <c:pt idx="778">
                  <c:v>0.70499999999999996</c:v>
                </c:pt>
                <c:pt idx="779">
                  <c:v>1.3120000000000001</c:v>
                </c:pt>
                <c:pt idx="780">
                  <c:v>0.82599999999999996</c:v>
                </c:pt>
                <c:pt idx="781">
                  <c:v>1.006</c:v>
                </c:pt>
                <c:pt idx="782">
                  <c:v>0.98899999999999999</c:v>
                </c:pt>
                <c:pt idx="783">
                  <c:v>1.4</c:v>
                </c:pt>
                <c:pt idx="784">
                  <c:v>1.0409999999999999</c:v>
                </c:pt>
                <c:pt idx="785">
                  <c:v>1.0389999999999999</c:v>
                </c:pt>
                <c:pt idx="786">
                  <c:v>1.2310000000000001</c:v>
                </c:pt>
                <c:pt idx="787">
                  <c:v>0.96</c:v>
                </c:pt>
                <c:pt idx="788">
                  <c:v>0.98799999999999999</c:v>
                </c:pt>
                <c:pt idx="789">
                  <c:v>1.105</c:v>
                </c:pt>
                <c:pt idx="790">
                  <c:v>1.2190000000000001</c:v>
                </c:pt>
                <c:pt idx="791">
                  <c:v>0.9</c:v>
                </c:pt>
                <c:pt idx="792">
                  <c:v>1.2</c:v>
                </c:pt>
                <c:pt idx="793">
                  <c:v>1.0469999999999999</c:v>
                </c:pt>
                <c:pt idx="794">
                  <c:v>0.85699999999999998</c:v>
                </c:pt>
                <c:pt idx="795">
                  <c:v>0.86399999999999999</c:v>
                </c:pt>
                <c:pt idx="796">
                  <c:v>0.88</c:v>
                </c:pt>
                <c:pt idx="797">
                  <c:v>0.92300000000000004</c:v>
                </c:pt>
                <c:pt idx="798">
                  <c:v>1.0840000000000001</c:v>
                </c:pt>
                <c:pt idx="799">
                  <c:v>1.125</c:v>
                </c:pt>
                <c:pt idx="800">
                  <c:v>1.1639999999999999</c:v>
                </c:pt>
                <c:pt idx="801">
                  <c:v>1.006</c:v>
                </c:pt>
                <c:pt idx="802">
                  <c:v>0.97799999999999998</c:v>
                </c:pt>
                <c:pt idx="803">
                  <c:v>0.85799999999999998</c:v>
                </c:pt>
                <c:pt idx="804">
                  <c:v>1.208</c:v>
                </c:pt>
                <c:pt idx="805">
                  <c:v>0.66</c:v>
                </c:pt>
                <c:pt idx="806">
                  <c:v>0.82599999999999996</c:v>
                </c:pt>
                <c:pt idx="807">
                  <c:v>0.79900000000000004</c:v>
                </c:pt>
                <c:pt idx="808">
                  <c:v>0.77200000000000002</c:v>
                </c:pt>
                <c:pt idx="809">
                  <c:v>0.86699999999999999</c:v>
                </c:pt>
                <c:pt idx="810">
                  <c:v>0.80900000000000005</c:v>
                </c:pt>
                <c:pt idx="811">
                  <c:v>0.92200000000000004</c:v>
                </c:pt>
                <c:pt idx="812">
                  <c:v>1.0720000000000001</c:v>
                </c:pt>
                <c:pt idx="813">
                  <c:v>0.75900000000000001</c:v>
                </c:pt>
                <c:pt idx="814">
                  <c:v>0.85599999999999998</c:v>
                </c:pt>
                <c:pt idx="815">
                  <c:v>0.88800000000000001</c:v>
                </c:pt>
                <c:pt idx="816">
                  <c:v>0.879</c:v>
                </c:pt>
                <c:pt idx="817">
                  <c:v>0.67300000000000004</c:v>
                </c:pt>
                <c:pt idx="818">
                  <c:v>1.004</c:v>
                </c:pt>
                <c:pt idx="819">
                  <c:v>1.2170000000000001</c:v>
                </c:pt>
                <c:pt idx="820">
                  <c:v>0.69599999999999995</c:v>
                </c:pt>
                <c:pt idx="821">
                  <c:v>1.4330000000000001</c:v>
                </c:pt>
                <c:pt idx="822">
                  <c:v>0.89300000000000002</c:v>
                </c:pt>
                <c:pt idx="823">
                  <c:v>0.80500000000000005</c:v>
                </c:pt>
                <c:pt idx="824">
                  <c:v>0.61799999999999999</c:v>
                </c:pt>
                <c:pt idx="825">
                  <c:v>0.90600000000000003</c:v>
                </c:pt>
                <c:pt idx="826">
                  <c:v>0.79700000000000004</c:v>
                </c:pt>
                <c:pt idx="827">
                  <c:v>0.98299999999999998</c:v>
                </c:pt>
                <c:pt idx="828">
                  <c:v>1.153</c:v>
                </c:pt>
                <c:pt idx="829">
                  <c:v>0.93799999999999994</c:v>
                </c:pt>
                <c:pt idx="830">
                  <c:v>0.82299999999999995</c:v>
                </c:pt>
                <c:pt idx="831">
                  <c:v>0.64800000000000002</c:v>
                </c:pt>
                <c:pt idx="832">
                  <c:v>0.72299999999999998</c:v>
                </c:pt>
                <c:pt idx="833">
                  <c:v>0.94199999999999995</c:v>
                </c:pt>
                <c:pt idx="834">
                  <c:v>1.101</c:v>
                </c:pt>
                <c:pt idx="835">
                  <c:v>0.84899999999999998</c:v>
                </c:pt>
                <c:pt idx="836">
                  <c:v>0.78900000000000003</c:v>
                </c:pt>
                <c:pt idx="837">
                  <c:v>0.93899999999999995</c:v>
                </c:pt>
                <c:pt idx="838">
                  <c:v>1.028</c:v>
                </c:pt>
                <c:pt idx="839">
                  <c:v>1.3839999999999999</c:v>
                </c:pt>
                <c:pt idx="840">
                  <c:v>0.68400000000000005</c:v>
                </c:pt>
                <c:pt idx="841">
                  <c:v>0.86099999999999999</c:v>
                </c:pt>
                <c:pt idx="842">
                  <c:v>1.02</c:v>
                </c:pt>
                <c:pt idx="843">
                  <c:v>1.54</c:v>
                </c:pt>
                <c:pt idx="844">
                  <c:v>0.92100000000000004</c:v>
                </c:pt>
                <c:pt idx="845">
                  <c:v>0.97599999999999998</c:v>
                </c:pt>
                <c:pt idx="846">
                  <c:v>0.95499999999999996</c:v>
                </c:pt>
                <c:pt idx="847">
                  <c:v>0.84399999999999997</c:v>
                </c:pt>
                <c:pt idx="848">
                  <c:v>0.81100000000000005</c:v>
                </c:pt>
                <c:pt idx="849">
                  <c:v>1.1240000000000001</c:v>
                </c:pt>
                <c:pt idx="850">
                  <c:v>0.93899999999999995</c:v>
                </c:pt>
                <c:pt idx="851">
                  <c:v>0.93100000000000005</c:v>
                </c:pt>
                <c:pt idx="852">
                  <c:v>1.0049999999999999</c:v>
                </c:pt>
                <c:pt idx="853">
                  <c:v>1.0129999999999999</c:v>
                </c:pt>
                <c:pt idx="854">
                  <c:v>0.84699999999999998</c:v>
                </c:pt>
                <c:pt idx="855">
                  <c:v>1.153</c:v>
                </c:pt>
                <c:pt idx="856">
                  <c:v>1.0589999999999999</c:v>
                </c:pt>
                <c:pt idx="857">
                  <c:v>1.0469999999999999</c:v>
                </c:pt>
                <c:pt idx="858">
                  <c:v>0.64800000000000002</c:v>
                </c:pt>
                <c:pt idx="859">
                  <c:v>0.97</c:v>
                </c:pt>
                <c:pt idx="860">
                  <c:v>1.08</c:v>
                </c:pt>
                <c:pt idx="861">
                  <c:v>1.0009999999999999</c:v>
                </c:pt>
                <c:pt idx="862">
                  <c:v>0.9</c:v>
                </c:pt>
                <c:pt idx="863">
                  <c:v>1.0900000000000001</c:v>
                </c:pt>
                <c:pt idx="864">
                  <c:v>0.80700000000000005</c:v>
                </c:pt>
                <c:pt idx="865">
                  <c:v>0.98399999999999999</c:v>
                </c:pt>
                <c:pt idx="866">
                  <c:v>0.874</c:v>
                </c:pt>
                <c:pt idx="867">
                  <c:v>0.99</c:v>
                </c:pt>
                <c:pt idx="868">
                  <c:v>0.93899999999999995</c:v>
                </c:pt>
                <c:pt idx="869">
                  <c:v>0.91900000000000004</c:v>
                </c:pt>
                <c:pt idx="870">
                  <c:v>1.228</c:v>
                </c:pt>
                <c:pt idx="871">
                  <c:v>0.94599999999999995</c:v>
                </c:pt>
                <c:pt idx="872">
                  <c:v>0.84799999999999998</c:v>
                </c:pt>
                <c:pt idx="873">
                  <c:v>1.0529999999999999</c:v>
                </c:pt>
                <c:pt idx="874">
                  <c:v>1.147</c:v>
                </c:pt>
                <c:pt idx="875">
                  <c:v>0.97899999999999998</c:v>
                </c:pt>
                <c:pt idx="876">
                  <c:v>1.2170000000000001</c:v>
                </c:pt>
                <c:pt idx="877">
                  <c:v>1.0669999999999999</c:v>
                </c:pt>
                <c:pt idx="878">
                  <c:v>1.238</c:v>
                </c:pt>
                <c:pt idx="879">
                  <c:v>0.79300000000000004</c:v>
                </c:pt>
                <c:pt idx="880">
                  <c:v>0.97899999999999998</c:v>
                </c:pt>
                <c:pt idx="881">
                  <c:v>1.4890000000000001</c:v>
                </c:pt>
                <c:pt idx="882">
                  <c:v>1.2549999999999999</c:v>
                </c:pt>
                <c:pt idx="883">
                  <c:v>1.105</c:v>
                </c:pt>
                <c:pt idx="884">
                  <c:v>1.468</c:v>
                </c:pt>
                <c:pt idx="885">
                  <c:v>0.98699999999999999</c:v>
                </c:pt>
                <c:pt idx="886">
                  <c:v>1.169</c:v>
                </c:pt>
                <c:pt idx="887">
                  <c:v>1.1619999999999999</c:v>
                </c:pt>
                <c:pt idx="888">
                  <c:v>0.84599999999999997</c:v>
                </c:pt>
                <c:pt idx="889">
                  <c:v>1.008</c:v>
                </c:pt>
                <c:pt idx="890">
                  <c:v>1.0289999999999999</c:v>
                </c:pt>
                <c:pt idx="891">
                  <c:v>1.0760000000000001</c:v>
                </c:pt>
                <c:pt idx="892">
                  <c:v>0.84299999999999997</c:v>
                </c:pt>
                <c:pt idx="893">
                  <c:v>1.379</c:v>
                </c:pt>
                <c:pt idx="894">
                  <c:v>1.032</c:v>
                </c:pt>
                <c:pt idx="895">
                  <c:v>1.415</c:v>
                </c:pt>
                <c:pt idx="896">
                  <c:v>1.4770000000000001</c:v>
                </c:pt>
                <c:pt idx="897">
                  <c:v>1.165</c:v>
                </c:pt>
                <c:pt idx="898">
                  <c:v>1.573</c:v>
                </c:pt>
                <c:pt idx="899">
                  <c:v>1.071</c:v>
                </c:pt>
                <c:pt idx="900">
                  <c:v>0.755</c:v>
                </c:pt>
                <c:pt idx="901">
                  <c:v>0.82</c:v>
                </c:pt>
                <c:pt idx="902">
                  <c:v>0.97799999999999998</c:v>
                </c:pt>
                <c:pt idx="903">
                  <c:v>1.012</c:v>
                </c:pt>
                <c:pt idx="904">
                  <c:v>1.002</c:v>
                </c:pt>
                <c:pt idx="905">
                  <c:v>1.2809999999999999</c:v>
                </c:pt>
                <c:pt idx="906">
                  <c:v>0.96699999999999997</c:v>
                </c:pt>
                <c:pt idx="907">
                  <c:v>1.5</c:v>
                </c:pt>
                <c:pt idx="908">
                  <c:v>1.087</c:v>
                </c:pt>
                <c:pt idx="909">
                  <c:v>1.0880000000000001</c:v>
                </c:pt>
                <c:pt idx="910">
                  <c:v>0.92</c:v>
                </c:pt>
                <c:pt idx="911">
                  <c:v>1.157</c:v>
                </c:pt>
                <c:pt idx="912">
                  <c:v>0.72499999999999998</c:v>
                </c:pt>
                <c:pt idx="913">
                  <c:v>0.99</c:v>
                </c:pt>
                <c:pt idx="914">
                  <c:v>1.1020000000000001</c:v>
                </c:pt>
                <c:pt idx="915">
                  <c:v>1.1080000000000001</c:v>
                </c:pt>
                <c:pt idx="916">
                  <c:v>0.82199999999999995</c:v>
                </c:pt>
                <c:pt idx="917">
                  <c:v>1.0669999999999999</c:v>
                </c:pt>
                <c:pt idx="918">
                  <c:v>0.67100000000000004</c:v>
                </c:pt>
                <c:pt idx="919">
                  <c:v>0.83199999999999996</c:v>
                </c:pt>
                <c:pt idx="920">
                  <c:v>0.90500000000000003</c:v>
                </c:pt>
                <c:pt idx="921">
                  <c:v>1.349</c:v>
                </c:pt>
                <c:pt idx="922">
                  <c:v>1.22</c:v>
                </c:pt>
                <c:pt idx="923">
                  <c:v>1.173</c:v>
                </c:pt>
                <c:pt idx="924">
                  <c:v>0.89200000000000002</c:v>
                </c:pt>
                <c:pt idx="925">
                  <c:v>0.81399999999999995</c:v>
                </c:pt>
                <c:pt idx="926">
                  <c:v>0.95599999999999996</c:v>
                </c:pt>
                <c:pt idx="927">
                  <c:v>0.80700000000000005</c:v>
                </c:pt>
                <c:pt idx="928">
                  <c:v>0.84099999999999997</c:v>
                </c:pt>
                <c:pt idx="929">
                  <c:v>1.0029999999999999</c:v>
                </c:pt>
                <c:pt idx="930">
                  <c:v>1.1759999999999999</c:v>
                </c:pt>
                <c:pt idx="931">
                  <c:v>0.68298214999999995</c:v>
                </c:pt>
                <c:pt idx="932">
                  <c:v>0.57427766000000002</c:v>
                </c:pt>
                <c:pt idx="933">
                  <c:v>0.71761286000000002</c:v>
                </c:pt>
                <c:pt idx="934">
                  <c:v>0.58343710999999998</c:v>
                </c:pt>
                <c:pt idx="935">
                  <c:v>1.0922348500000001</c:v>
                </c:pt>
                <c:pt idx="936">
                  <c:v>0.95200291000000004</c:v>
                </c:pt>
                <c:pt idx="937">
                  <c:v>1.1360324399999999</c:v>
                </c:pt>
                <c:pt idx="938">
                  <c:v>1.0726988799999999</c:v>
                </c:pt>
                <c:pt idx="939">
                  <c:v>0.92893661999999999</c:v>
                </c:pt>
                <c:pt idx="940">
                  <c:v>1.2609999999999999</c:v>
                </c:pt>
                <c:pt idx="941">
                  <c:v>1.274</c:v>
                </c:pt>
                <c:pt idx="942">
                  <c:v>1.1279999999999999</c:v>
                </c:pt>
                <c:pt idx="943">
                  <c:v>1.0900000000000001</c:v>
                </c:pt>
                <c:pt idx="944">
                  <c:v>1.2470000000000001</c:v>
                </c:pt>
                <c:pt idx="945">
                  <c:v>1.0169999999999999</c:v>
                </c:pt>
                <c:pt idx="946">
                  <c:v>1.3420000000000001</c:v>
                </c:pt>
                <c:pt idx="947">
                  <c:v>1.373</c:v>
                </c:pt>
                <c:pt idx="948">
                  <c:v>0.94699999999999995</c:v>
                </c:pt>
                <c:pt idx="949">
                  <c:v>0.94699999999999995</c:v>
                </c:pt>
                <c:pt idx="950">
                  <c:v>1.4970000000000001</c:v>
                </c:pt>
                <c:pt idx="951">
                  <c:v>1.1060000000000001</c:v>
                </c:pt>
                <c:pt idx="952">
                  <c:v>0.99399999999999999</c:v>
                </c:pt>
                <c:pt idx="953">
                  <c:v>1.4810000000000001</c:v>
                </c:pt>
                <c:pt idx="954">
                  <c:v>1.0740000000000001</c:v>
                </c:pt>
                <c:pt idx="955">
                  <c:v>1.014</c:v>
                </c:pt>
                <c:pt idx="956">
                  <c:v>1.0760000000000001</c:v>
                </c:pt>
                <c:pt idx="957">
                  <c:v>1.383</c:v>
                </c:pt>
                <c:pt idx="958">
                  <c:v>1.22</c:v>
                </c:pt>
                <c:pt idx="959">
                  <c:v>1.351</c:v>
                </c:pt>
                <c:pt idx="960">
                  <c:v>1.1599999999999999</c:v>
                </c:pt>
                <c:pt idx="961">
                  <c:v>1.427</c:v>
                </c:pt>
                <c:pt idx="962">
                  <c:v>1.147</c:v>
                </c:pt>
                <c:pt idx="963">
                  <c:v>1.415</c:v>
                </c:pt>
                <c:pt idx="964">
                  <c:v>1.9690000000000001</c:v>
                </c:pt>
                <c:pt idx="965">
                  <c:v>1.5880000000000001</c:v>
                </c:pt>
                <c:pt idx="966">
                  <c:v>1.3879999999999999</c:v>
                </c:pt>
                <c:pt idx="967">
                  <c:v>1.3859999999999999</c:v>
                </c:pt>
                <c:pt idx="968">
                  <c:v>1.133</c:v>
                </c:pt>
                <c:pt idx="969">
                  <c:v>1.327</c:v>
                </c:pt>
                <c:pt idx="970">
                  <c:v>1.4710000000000001</c:v>
                </c:pt>
                <c:pt idx="971">
                  <c:v>0.95699999999999996</c:v>
                </c:pt>
                <c:pt idx="972">
                  <c:v>1.395</c:v>
                </c:pt>
                <c:pt idx="973">
                  <c:v>1.0860000000000001</c:v>
                </c:pt>
                <c:pt idx="974">
                  <c:v>1.232</c:v>
                </c:pt>
                <c:pt idx="975">
                  <c:v>1.157</c:v>
                </c:pt>
                <c:pt idx="976">
                  <c:v>1.4419999999999999</c:v>
                </c:pt>
                <c:pt idx="977">
                  <c:v>1.0569999999999999</c:v>
                </c:pt>
                <c:pt idx="978">
                  <c:v>1.085</c:v>
                </c:pt>
                <c:pt idx="979">
                  <c:v>1.0640000000000001</c:v>
                </c:pt>
                <c:pt idx="980">
                  <c:v>1.321</c:v>
                </c:pt>
                <c:pt idx="981">
                  <c:v>1.47</c:v>
                </c:pt>
                <c:pt idx="982">
                  <c:v>1.139</c:v>
                </c:pt>
                <c:pt idx="983">
                  <c:v>1.1359999999999999</c:v>
                </c:pt>
                <c:pt idx="984">
                  <c:v>1.494</c:v>
                </c:pt>
                <c:pt idx="985">
                  <c:v>1.1659999999999999</c:v>
                </c:pt>
                <c:pt idx="986">
                  <c:v>1.2949999999999999</c:v>
                </c:pt>
                <c:pt idx="987">
                  <c:v>1.03</c:v>
                </c:pt>
                <c:pt idx="988">
                  <c:v>1.016</c:v>
                </c:pt>
                <c:pt idx="989">
                  <c:v>0.80826615999999996</c:v>
                </c:pt>
                <c:pt idx="990">
                  <c:v>0.87519415</c:v>
                </c:pt>
                <c:pt idx="991">
                  <c:v>1.09640856</c:v>
                </c:pt>
                <c:pt idx="992">
                  <c:v>0.88274200000000003</c:v>
                </c:pt>
                <c:pt idx="993">
                  <c:v>0.95658279999999996</c:v>
                </c:pt>
                <c:pt idx="994">
                  <c:v>1.1076633899999999</c:v>
                </c:pt>
                <c:pt idx="995">
                  <c:v>1.0775451599999999</c:v>
                </c:pt>
                <c:pt idx="996">
                  <c:v>0.88101381000000001</c:v>
                </c:pt>
                <c:pt idx="997">
                  <c:v>0.76403745999999995</c:v>
                </c:pt>
                <c:pt idx="998">
                  <c:v>0.68270693999999998</c:v>
                </c:pt>
                <c:pt idx="999">
                  <c:v>0.75535511</c:v>
                </c:pt>
                <c:pt idx="1000">
                  <c:v>1.0782026499999999</c:v>
                </c:pt>
                <c:pt idx="1001">
                  <c:v>0.58267340999999995</c:v>
                </c:pt>
                <c:pt idx="1002">
                  <c:v>0.98228537000000005</c:v>
                </c:pt>
                <c:pt idx="1003">
                  <c:v>0.65854201999999995</c:v>
                </c:pt>
                <c:pt idx="1004">
                  <c:v>0.96506157000000004</c:v>
                </c:pt>
                <c:pt idx="1005">
                  <c:v>1.1516646699999999</c:v>
                </c:pt>
                <c:pt idx="1006">
                  <c:v>1.2451892499999999</c:v>
                </c:pt>
                <c:pt idx="1007">
                  <c:v>0.74211136</c:v>
                </c:pt>
                <c:pt idx="1008">
                  <c:v>0.76701379999999997</c:v>
                </c:pt>
                <c:pt idx="1009">
                  <c:v>0.91762438000000002</c:v>
                </c:pt>
                <c:pt idx="1010">
                  <c:v>1.0789933899999999</c:v>
                </c:pt>
                <c:pt idx="1011">
                  <c:v>0.82703307000000004</c:v>
                </c:pt>
                <c:pt idx="1012">
                  <c:v>0.95600795000000005</c:v>
                </c:pt>
                <c:pt idx="1013">
                  <c:v>0.53183612999999996</c:v>
                </c:pt>
                <c:pt idx="1014">
                  <c:v>0.78226764999999998</c:v>
                </c:pt>
                <c:pt idx="1015">
                  <c:v>0.79738054999999997</c:v>
                </c:pt>
                <c:pt idx="1016">
                  <c:v>0.89279527000000003</c:v>
                </c:pt>
                <c:pt idx="1017">
                  <c:v>1.1692993599999999</c:v>
                </c:pt>
                <c:pt idx="1018">
                  <c:v>0.88679859999999999</c:v>
                </c:pt>
                <c:pt idx="1019">
                  <c:v>1.1082804500000001</c:v>
                </c:pt>
                <c:pt idx="1020">
                  <c:v>1.11393977</c:v>
                </c:pt>
                <c:pt idx="1021">
                  <c:v>0.97696227599999996</c:v>
                </c:pt>
                <c:pt idx="1022">
                  <c:v>1.3198950199999999</c:v>
                </c:pt>
                <c:pt idx="1023">
                  <c:v>1.1387597300000001</c:v>
                </c:pt>
                <c:pt idx="1024">
                  <c:v>1.1972346899999999</c:v>
                </c:pt>
                <c:pt idx="1025">
                  <c:v>1.02427516</c:v>
                </c:pt>
                <c:pt idx="1026">
                  <c:v>0.83254134000000002</c:v>
                </c:pt>
                <c:pt idx="1027">
                  <c:v>0.98293248</c:v>
                </c:pt>
                <c:pt idx="1028">
                  <c:v>0.55730263999999996</c:v>
                </c:pt>
                <c:pt idx="1029">
                  <c:v>0.53664606000000004</c:v>
                </c:pt>
                <c:pt idx="1030">
                  <c:v>1.1422306900000001</c:v>
                </c:pt>
                <c:pt idx="1031">
                  <c:v>0.84555200699999999</c:v>
                </c:pt>
                <c:pt idx="1032">
                  <c:v>0.796601</c:v>
                </c:pt>
                <c:pt idx="1033">
                  <c:v>1.3298919300000001</c:v>
                </c:pt>
                <c:pt idx="1034">
                  <c:v>1.3453628799999999</c:v>
                </c:pt>
                <c:pt idx="1035">
                  <c:v>0.82958436000000002</c:v>
                </c:pt>
                <c:pt idx="1036">
                  <c:v>1.089381895</c:v>
                </c:pt>
                <c:pt idx="1037">
                  <c:v>0.98285951999999999</c:v>
                </c:pt>
                <c:pt idx="1038">
                  <c:v>0.77901626999999996</c:v>
                </c:pt>
                <c:pt idx="1039">
                  <c:v>0.77294247000000005</c:v>
                </c:pt>
                <c:pt idx="1040">
                  <c:v>0.68039857999999998</c:v>
                </c:pt>
                <c:pt idx="1041">
                  <c:v>0.77857617000000001</c:v>
                </c:pt>
                <c:pt idx="1042">
                  <c:v>0.97609694999999996</c:v>
                </c:pt>
                <c:pt idx="1043">
                  <c:v>1.60922611</c:v>
                </c:pt>
                <c:pt idx="1044">
                  <c:v>1.0605824699999999</c:v>
                </c:pt>
                <c:pt idx="1045">
                  <c:v>0.63750925999999997</c:v>
                </c:pt>
                <c:pt idx="1046">
                  <c:v>1.2399946100000001</c:v>
                </c:pt>
                <c:pt idx="1047">
                  <c:v>1.0668243900000001</c:v>
                </c:pt>
                <c:pt idx="1048">
                  <c:v>1.2826259600000001</c:v>
                </c:pt>
                <c:pt idx="1049">
                  <c:v>0.79014450999999997</c:v>
                </c:pt>
                <c:pt idx="1050">
                  <c:v>0.95749417999999997</c:v>
                </c:pt>
                <c:pt idx="1051">
                  <c:v>0.90689922999999995</c:v>
                </c:pt>
                <c:pt idx="1052">
                  <c:v>0.79645376999999995</c:v>
                </c:pt>
                <c:pt idx="1053">
                  <c:v>0.61894121000000002</c:v>
                </c:pt>
                <c:pt idx="1054">
                  <c:v>0.91039570999999997</c:v>
                </c:pt>
                <c:pt idx="1055">
                  <c:v>0.70010187999999995</c:v>
                </c:pt>
                <c:pt idx="1056">
                  <c:v>0.94699177000000001</c:v>
                </c:pt>
                <c:pt idx="1057">
                  <c:v>1.1439733999999999</c:v>
                </c:pt>
                <c:pt idx="1058">
                  <c:v>1.0095546399999999</c:v>
                </c:pt>
                <c:pt idx="1059">
                  <c:v>0.77124974000000002</c:v>
                </c:pt>
                <c:pt idx="1060">
                  <c:v>0.74187307999999996</c:v>
                </c:pt>
                <c:pt idx="1061">
                  <c:v>0.95865005000000003</c:v>
                </c:pt>
                <c:pt idx="1062">
                  <c:v>0.73712303000000001</c:v>
                </c:pt>
                <c:pt idx="1063">
                  <c:v>0.92044727999999998</c:v>
                </c:pt>
                <c:pt idx="1064">
                  <c:v>0.73711914000000001</c:v>
                </c:pt>
                <c:pt idx="1065">
                  <c:v>0.85447618999999997</c:v>
                </c:pt>
                <c:pt idx="1066">
                  <c:v>0.88105840599999996</c:v>
                </c:pt>
                <c:pt idx="1067">
                  <c:v>0.99439902000000002</c:v>
                </c:pt>
                <c:pt idx="1068">
                  <c:v>0.52650545999999998</c:v>
                </c:pt>
                <c:pt idx="1069">
                  <c:v>1.3055061800000001</c:v>
                </c:pt>
                <c:pt idx="1070">
                  <c:v>0.70167484999999996</c:v>
                </c:pt>
                <c:pt idx="1071">
                  <c:v>1.0096857800000001</c:v>
                </c:pt>
                <c:pt idx="1072">
                  <c:v>0.610700833</c:v>
                </c:pt>
                <c:pt idx="1073">
                  <c:v>0.83301614000000002</c:v>
                </c:pt>
                <c:pt idx="1074">
                  <c:v>0.58131997999999996</c:v>
                </c:pt>
                <c:pt idx="1075">
                  <c:v>0.93395614100000002</c:v>
                </c:pt>
                <c:pt idx="1076">
                  <c:v>0.69513378999999997</c:v>
                </c:pt>
                <c:pt idx="1077">
                  <c:v>0.92436116000000002</c:v>
                </c:pt>
                <c:pt idx="1078">
                  <c:v>0.61678354999999996</c:v>
                </c:pt>
                <c:pt idx="1079">
                  <c:v>1.0835376860000001</c:v>
                </c:pt>
                <c:pt idx="1080">
                  <c:v>0.57486568999999998</c:v>
                </c:pt>
                <c:pt idx="1081">
                  <c:v>0.60498722000000005</c:v>
                </c:pt>
                <c:pt idx="1082">
                  <c:v>1.2723148399999999</c:v>
                </c:pt>
                <c:pt idx="1083">
                  <c:v>0.760214842</c:v>
                </c:pt>
                <c:pt idx="1084">
                  <c:v>0.79342413000000001</c:v>
                </c:pt>
                <c:pt idx="1085">
                  <c:v>0.80284007999999996</c:v>
                </c:pt>
                <c:pt idx="1086">
                  <c:v>0.69498821</c:v>
                </c:pt>
                <c:pt idx="1087">
                  <c:v>0.52112707000000003</c:v>
                </c:pt>
                <c:pt idx="1088">
                  <c:v>1.2270279500000001</c:v>
                </c:pt>
                <c:pt idx="1089">
                  <c:v>0.84467187799999999</c:v>
                </c:pt>
                <c:pt idx="1090">
                  <c:v>0.80323013300000001</c:v>
                </c:pt>
                <c:pt idx="1091">
                  <c:v>1.0358536629999999</c:v>
                </c:pt>
                <c:pt idx="1092">
                  <c:v>0.76072512999999997</c:v>
                </c:pt>
                <c:pt idx="1093">
                  <c:v>0.95919248000000001</c:v>
                </c:pt>
                <c:pt idx="1094">
                  <c:v>1.2857942499999999</c:v>
                </c:pt>
                <c:pt idx="1095">
                  <c:v>0.54015433700000004</c:v>
                </c:pt>
                <c:pt idx="1096">
                  <c:v>0.49127676999999997</c:v>
                </c:pt>
                <c:pt idx="1097">
                  <c:v>0.87498397000000006</c:v>
                </c:pt>
                <c:pt idx="1098">
                  <c:v>0.77822765999999999</c:v>
                </c:pt>
                <c:pt idx="1099">
                  <c:v>0.56438725000000001</c:v>
                </c:pt>
                <c:pt idx="1100">
                  <c:v>0.72584638999999995</c:v>
                </c:pt>
                <c:pt idx="1101">
                  <c:v>0.65919928000000005</c:v>
                </c:pt>
                <c:pt idx="1102">
                  <c:v>0.66975339</c:v>
                </c:pt>
                <c:pt idx="1103">
                  <c:v>0.69162261999999997</c:v>
                </c:pt>
                <c:pt idx="1104">
                  <c:v>0.76056800999999996</c:v>
                </c:pt>
                <c:pt idx="1105">
                  <c:v>1.25195419</c:v>
                </c:pt>
                <c:pt idx="1106">
                  <c:v>1.14366053</c:v>
                </c:pt>
                <c:pt idx="1107">
                  <c:v>0.59888450999999998</c:v>
                </c:pt>
                <c:pt idx="1108">
                  <c:v>0.94627472999999995</c:v>
                </c:pt>
                <c:pt idx="1109">
                  <c:v>0.77504889799999999</c:v>
                </c:pt>
                <c:pt idx="1110">
                  <c:v>0.76085179000000003</c:v>
                </c:pt>
                <c:pt idx="1111">
                  <c:v>0.99206527</c:v>
                </c:pt>
                <c:pt idx="1112">
                  <c:v>1.0316539300000001</c:v>
                </c:pt>
                <c:pt idx="1113">
                  <c:v>0.77273937000000004</c:v>
                </c:pt>
                <c:pt idx="1114">
                  <c:v>0.95244722999999998</c:v>
                </c:pt>
                <c:pt idx="1115">
                  <c:v>0.93400430099999998</c:v>
                </c:pt>
                <c:pt idx="1116">
                  <c:v>0.82467994</c:v>
                </c:pt>
                <c:pt idx="1117">
                  <c:v>0.74489362999999997</c:v>
                </c:pt>
                <c:pt idx="1118">
                  <c:v>0.70795845000000002</c:v>
                </c:pt>
                <c:pt idx="1119">
                  <c:v>0.73720825000000001</c:v>
                </c:pt>
                <c:pt idx="1120">
                  <c:v>0.76228759000000001</c:v>
                </c:pt>
                <c:pt idx="1121">
                  <c:v>0.53892269000000004</c:v>
                </c:pt>
                <c:pt idx="1122">
                  <c:v>1.32448202</c:v>
                </c:pt>
                <c:pt idx="1123">
                  <c:v>0.63469637999999995</c:v>
                </c:pt>
                <c:pt idx="1124">
                  <c:v>0.71293755000000003</c:v>
                </c:pt>
                <c:pt idx="1125">
                  <c:v>0.73751275100000002</c:v>
                </c:pt>
                <c:pt idx="1126">
                  <c:v>0.65892976999999997</c:v>
                </c:pt>
                <c:pt idx="1127">
                  <c:v>0.70641668999999996</c:v>
                </c:pt>
                <c:pt idx="1128">
                  <c:v>0.82552300999999995</c:v>
                </c:pt>
                <c:pt idx="1129">
                  <c:v>1.1958251200000001</c:v>
                </c:pt>
                <c:pt idx="1130">
                  <c:v>1.0248518900000001</c:v>
                </c:pt>
                <c:pt idx="1131">
                  <c:v>1.0215816660000001</c:v>
                </c:pt>
                <c:pt idx="1132">
                  <c:v>0.68292744999999999</c:v>
                </c:pt>
                <c:pt idx="1133">
                  <c:v>0.83565920000000005</c:v>
                </c:pt>
                <c:pt idx="1134">
                  <c:v>0.56279987600000003</c:v>
                </c:pt>
                <c:pt idx="1135">
                  <c:v>0.74843813000000003</c:v>
                </c:pt>
                <c:pt idx="1136">
                  <c:v>0.55710987000000001</c:v>
                </c:pt>
                <c:pt idx="1137">
                  <c:v>0.52696200000000004</c:v>
                </c:pt>
                <c:pt idx="1138">
                  <c:v>0.55088619999999999</c:v>
                </c:pt>
                <c:pt idx="1139">
                  <c:v>0.90195393000000001</c:v>
                </c:pt>
                <c:pt idx="1140">
                  <c:v>0.83235705000000004</c:v>
                </c:pt>
                <c:pt idx="1141">
                  <c:v>1.12678447</c:v>
                </c:pt>
                <c:pt idx="1142">
                  <c:v>0.74857470000000004</c:v>
                </c:pt>
                <c:pt idx="1143">
                  <c:v>0.61674291999999997</c:v>
                </c:pt>
                <c:pt idx="1144">
                  <c:v>0.72175739999999999</c:v>
                </c:pt>
                <c:pt idx="1145">
                  <c:v>0.56327724000000001</c:v>
                </c:pt>
                <c:pt idx="1146">
                  <c:v>0.59912162999999996</c:v>
                </c:pt>
                <c:pt idx="1147">
                  <c:v>0.63864114999999999</c:v>
                </c:pt>
                <c:pt idx="1148">
                  <c:v>1.314980574</c:v>
                </c:pt>
                <c:pt idx="1149">
                  <c:v>0.51519970999999998</c:v>
                </c:pt>
                <c:pt idx="1150">
                  <c:v>0.61058022000000001</c:v>
                </c:pt>
                <c:pt idx="1151">
                  <c:v>0.59320868000000004</c:v>
                </c:pt>
                <c:pt idx="1152">
                  <c:v>1.16725451</c:v>
                </c:pt>
                <c:pt idx="1153">
                  <c:v>0.67108966000000003</c:v>
                </c:pt>
                <c:pt idx="1154">
                  <c:v>0.59334549999999997</c:v>
                </c:pt>
                <c:pt idx="1155">
                  <c:v>0.78494591000000002</c:v>
                </c:pt>
                <c:pt idx="1156">
                  <c:v>0.81722008599999996</c:v>
                </c:pt>
                <c:pt idx="1157">
                  <c:v>0.75865678000000003</c:v>
                </c:pt>
                <c:pt idx="1158">
                  <c:v>0.81491981000000002</c:v>
                </c:pt>
                <c:pt idx="1159">
                  <c:v>0.85085222000000005</c:v>
                </c:pt>
                <c:pt idx="1160">
                  <c:v>0.76106196000000004</c:v>
                </c:pt>
                <c:pt idx="1161">
                  <c:v>0.66525646000000005</c:v>
                </c:pt>
                <c:pt idx="1162">
                  <c:v>1.0958906900000001</c:v>
                </c:pt>
                <c:pt idx="1163">
                  <c:v>0.88613660000000005</c:v>
                </c:pt>
                <c:pt idx="1164">
                  <c:v>0.64671254</c:v>
                </c:pt>
                <c:pt idx="1165">
                  <c:v>0.73113684000000001</c:v>
                </c:pt>
                <c:pt idx="1166">
                  <c:v>0.64134068200000005</c:v>
                </c:pt>
                <c:pt idx="1167">
                  <c:v>1.05962416</c:v>
                </c:pt>
                <c:pt idx="1168">
                  <c:v>0.89684933</c:v>
                </c:pt>
                <c:pt idx="1169">
                  <c:v>0.91060991000000002</c:v>
                </c:pt>
                <c:pt idx="1170">
                  <c:v>0.74847947999999997</c:v>
                </c:pt>
                <c:pt idx="1171">
                  <c:v>0.68902136999999997</c:v>
                </c:pt>
                <c:pt idx="1172">
                  <c:v>0.91071816000000005</c:v>
                </c:pt>
                <c:pt idx="1173">
                  <c:v>0.5031388</c:v>
                </c:pt>
                <c:pt idx="1174">
                  <c:v>0.94609551000000003</c:v>
                </c:pt>
                <c:pt idx="1175">
                  <c:v>0.77655675999999996</c:v>
                </c:pt>
                <c:pt idx="1176">
                  <c:v>0.71813784999999997</c:v>
                </c:pt>
                <c:pt idx="1177">
                  <c:v>0.96378123000000004</c:v>
                </c:pt>
                <c:pt idx="1178">
                  <c:v>0.72729047999999996</c:v>
                </c:pt>
                <c:pt idx="1179">
                  <c:v>0.63855826000000004</c:v>
                </c:pt>
                <c:pt idx="1180">
                  <c:v>0.80369856100000003</c:v>
                </c:pt>
                <c:pt idx="1181">
                  <c:v>0.80871735</c:v>
                </c:pt>
                <c:pt idx="1182">
                  <c:v>1.08480642</c:v>
                </c:pt>
                <c:pt idx="1183">
                  <c:v>0.86257510999999998</c:v>
                </c:pt>
                <c:pt idx="1184">
                  <c:v>0.90424254000000004</c:v>
                </c:pt>
                <c:pt idx="1185">
                  <c:v>0.86845273000000001</c:v>
                </c:pt>
                <c:pt idx="1186">
                  <c:v>0.65259412999999999</c:v>
                </c:pt>
                <c:pt idx="1187">
                  <c:v>0.77840156000000005</c:v>
                </c:pt>
                <c:pt idx="1188">
                  <c:v>0.71336509999999997</c:v>
                </c:pt>
                <c:pt idx="1189">
                  <c:v>0.63770039999999995</c:v>
                </c:pt>
                <c:pt idx="1190">
                  <c:v>0.63554849000000002</c:v>
                </c:pt>
                <c:pt idx="1191">
                  <c:v>1.227174352</c:v>
                </c:pt>
                <c:pt idx="1192">
                  <c:v>0.61759761999999996</c:v>
                </c:pt>
                <c:pt idx="1193">
                  <c:v>0.83276496</c:v>
                </c:pt>
                <c:pt idx="1194">
                  <c:v>0.86234427999999996</c:v>
                </c:pt>
                <c:pt idx="1195">
                  <c:v>0.92335809999999996</c:v>
                </c:pt>
                <c:pt idx="1196">
                  <c:v>0.87400011499999997</c:v>
                </c:pt>
                <c:pt idx="1197">
                  <c:v>0.81474265300000004</c:v>
                </c:pt>
                <c:pt idx="1198">
                  <c:v>0.73875668999999999</c:v>
                </c:pt>
                <c:pt idx="1199">
                  <c:v>0.45980919999999997</c:v>
                </c:pt>
                <c:pt idx="1200">
                  <c:v>0.71005763</c:v>
                </c:pt>
                <c:pt idx="1201">
                  <c:v>0.71876742000000005</c:v>
                </c:pt>
                <c:pt idx="1202">
                  <c:v>0.70736580999999998</c:v>
                </c:pt>
                <c:pt idx="1203">
                  <c:v>0.91557339999999998</c:v>
                </c:pt>
                <c:pt idx="1204">
                  <c:v>0.70341220999999998</c:v>
                </c:pt>
                <c:pt idx="1205">
                  <c:v>0.79061810499999996</c:v>
                </c:pt>
                <c:pt idx="1206">
                  <c:v>0.77233481299999995</c:v>
                </c:pt>
                <c:pt idx="1207">
                  <c:v>0.77252688000000003</c:v>
                </c:pt>
                <c:pt idx="1208">
                  <c:v>0.80214554000000005</c:v>
                </c:pt>
                <c:pt idx="1209">
                  <c:v>0.64845107000000002</c:v>
                </c:pt>
                <c:pt idx="1210">
                  <c:v>0.66547205700000001</c:v>
                </c:pt>
                <c:pt idx="1211">
                  <c:v>0.78429855000000004</c:v>
                </c:pt>
                <c:pt idx="1212">
                  <c:v>0.79540595000000003</c:v>
                </c:pt>
                <c:pt idx="1213">
                  <c:v>0.69501665000000001</c:v>
                </c:pt>
                <c:pt idx="1214">
                  <c:v>0.70672584999999999</c:v>
                </c:pt>
                <c:pt idx="1215">
                  <c:v>0.64742389</c:v>
                </c:pt>
                <c:pt idx="1216">
                  <c:v>0.58750599999999997</c:v>
                </c:pt>
                <c:pt idx="1217">
                  <c:v>0.75432679999999996</c:v>
                </c:pt>
                <c:pt idx="1218">
                  <c:v>0.75412999000000003</c:v>
                </c:pt>
                <c:pt idx="1219">
                  <c:v>0.69443005999999996</c:v>
                </c:pt>
                <c:pt idx="1220">
                  <c:v>0.81518623000000001</c:v>
                </c:pt>
                <c:pt idx="1221">
                  <c:v>0.87460302999999995</c:v>
                </c:pt>
                <c:pt idx="1222">
                  <c:v>1.0604018500000001</c:v>
                </c:pt>
                <c:pt idx="1223">
                  <c:v>0.76101048999999998</c:v>
                </c:pt>
                <c:pt idx="1224">
                  <c:v>0.71864165000000002</c:v>
                </c:pt>
                <c:pt idx="1225">
                  <c:v>0.83862188500000001</c:v>
                </c:pt>
                <c:pt idx="1226">
                  <c:v>0.58062977999999998</c:v>
                </c:pt>
                <c:pt idx="1227">
                  <c:v>0.62288929999999998</c:v>
                </c:pt>
                <c:pt idx="1228">
                  <c:v>0.76387386999999995</c:v>
                </c:pt>
                <c:pt idx="1229">
                  <c:v>1.11944708</c:v>
                </c:pt>
                <c:pt idx="1230">
                  <c:v>0.68900298000000004</c:v>
                </c:pt>
                <c:pt idx="1231">
                  <c:v>0.86854534999999999</c:v>
                </c:pt>
                <c:pt idx="1232">
                  <c:v>0.90307440999999999</c:v>
                </c:pt>
                <c:pt idx="1233">
                  <c:v>0.90203575999999996</c:v>
                </c:pt>
                <c:pt idx="1234">
                  <c:v>0.78168716800000004</c:v>
                </c:pt>
                <c:pt idx="1235">
                  <c:v>0.70424885000000004</c:v>
                </c:pt>
                <c:pt idx="1236">
                  <c:v>0.79055808000000005</c:v>
                </c:pt>
                <c:pt idx="1237">
                  <c:v>0.67996308000000005</c:v>
                </c:pt>
                <c:pt idx="1238">
                  <c:v>1.0285452900000001</c:v>
                </c:pt>
                <c:pt idx="1239">
                  <c:v>0.77248170000000005</c:v>
                </c:pt>
                <c:pt idx="1240">
                  <c:v>0.77920402</c:v>
                </c:pt>
                <c:pt idx="1241">
                  <c:v>0.71894907799999996</c:v>
                </c:pt>
                <c:pt idx="1242">
                  <c:v>0.59311712000000005</c:v>
                </c:pt>
                <c:pt idx="1243">
                  <c:v>0.73056969999999999</c:v>
                </c:pt>
                <c:pt idx="1244">
                  <c:v>0.64698659000000003</c:v>
                </c:pt>
                <c:pt idx="1245">
                  <c:v>0.90509614999999999</c:v>
                </c:pt>
                <c:pt idx="1246">
                  <c:v>0.51245079000000004</c:v>
                </c:pt>
                <c:pt idx="1247">
                  <c:v>1.07883861</c:v>
                </c:pt>
                <c:pt idx="1248">
                  <c:v>0.95317003</c:v>
                </c:pt>
                <c:pt idx="1249">
                  <c:v>1.01285084</c:v>
                </c:pt>
                <c:pt idx="1250">
                  <c:v>0.63711980000000001</c:v>
                </c:pt>
                <c:pt idx="1251">
                  <c:v>0.70001100999999999</c:v>
                </c:pt>
                <c:pt idx="1252">
                  <c:v>0.83808035999999997</c:v>
                </c:pt>
                <c:pt idx="1253">
                  <c:v>0.79168278000000003</c:v>
                </c:pt>
                <c:pt idx="1254">
                  <c:v>0.86712482999999996</c:v>
                </c:pt>
                <c:pt idx="1255">
                  <c:v>1.1182533699999999</c:v>
                </c:pt>
                <c:pt idx="1256">
                  <c:v>0.75527241000000001</c:v>
                </c:pt>
                <c:pt idx="1257">
                  <c:v>0.88820361000000003</c:v>
                </c:pt>
                <c:pt idx="1258">
                  <c:v>0.67940469999999997</c:v>
                </c:pt>
                <c:pt idx="1259">
                  <c:v>0.61943590000000004</c:v>
                </c:pt>
                <c:pt idx="1260">
                  <c:v>0.68841713999999998</c:v>
                </c:pt>
                <c:pt idx="1261">
                  <c:v>0.78332773</c:v>
                </c:pt>
                <c:pt idx="1262">
                  <c:v>1.0013556299999999</c:v>
                </c:pt>
                <c:pt idx="1263">
                  <c:v>0.74926886999999998</c:v>
                </c:pt>
                <c:pt idx="1264">
                  <c:v>0.89891277999999997</c:v>
                </c:pt>
                <c:pt idx="1265">
                  <c:v>0.88274050999999998</c:v>
                </c:pt>
                <c:pt idx="1266">
                  <c:v>0.78650191999999997</c:v>
                </c:pt>
                <c:pt idx="1267">
                  <c:v>0.63318176100000001</c:v>
                </c:pt>
                <c:pt idx="1268">
                  <c:v>0.82516604999999998</c:v>
                </c:pt>
                <c:pt idx="1269">
                  <c:v>0.88619314000000005</c:v>
                </c:pt>
                <c:pt idx="1270">
                  <c:v>0.71760566999999997</c:v>
                </c:pt>
                <c:pt idx="1271">
                  <c:v>0.91094430999999998</c:v>
                </c:pt>
                <c:pt idx="1272">
                  <c:v>0.50310896000000005</c:v>
                </c:pt>
                <c:pt idx="1273">
                  <c:v>0.83914367000000001</c:v>
                </c:pt>
                <c:pt idx="1274">
                  <c:v>0.66497114999999996</c:v>
                </c:pt>
                <c:pt idx="1275">
                  <c:v>0.88067189999999995</c:v>
                </c:pt>
                <c:pt idx="1276">
                  <c:v>0.62261953000000003</c:v>
                </c:pt>
                <c:pt idx="1277">
                  <c:v>0.95259976999999996</c:v>
                </c:pt>
                <c:pt idx="1278">
                  <c:v>0.91078256000000002</c:v>
                </c:pt>
                <c:pt idx="1279">
                  <c:v>0.86782309000000002</c:v>
                </c:pt>
                <c:pt idx="1280">
                  <c:v>0.83418181999999996</c:v>
                </c:pt>
                <c:pt idx="1281">
                  <c:v>0.74269912000000005</c:v>
                </c:pt>
                <c:pt idx="1282">
                  <c:v>0.85710322000000005</c:v>
                </c:pt>
                <c:pt idx="1283">
                  <c:v>0.94109429</c:v>
                </c:pt>
                <c:pt idx="1284">
                  <c:v>0.97033179000000003</c:v>
                </c:pt>
                <c:pt idx="1285">
                  <c:v>1.0355680279999999</c:v>
                </c:pt>
                <c:pt idx="1286">
                  <c:v>1.0217325900000001</c:v>
                </c:pt>
                <c:pt idx="1287">
                  <c:v>0.897998042</c:v>
                </c:pt>
                <c:pt idx="1288">
                  <c:v>1.02487745</c:v>
                </c:pt>
                <c:pt idx="1289">
                  <c:v>0.77898511999999998</c:v>
                </c:pt>
                <c:pt idx="1290">
                  <c:v>0.77221550000000005</c:v>
                </c:pt>
                <c:pt idx="1291">
                  <c:v>0.59958679000000004</c:v>
                </c:pt>
                <c:pt idx="1292">
                  <c:v>0.86944542000000002</c:v>
                </c:pt>
                <c:pt idx="1293">
                  <c:v>0.65735239999999995</c:v>
                </c:pt>
                <c:pt idx="1294">
                  <c:v>0.87518315000000002</c:v>
                </c:pt>
                <c:pt idx="1295">
                  <c:v>1.2642001300000001</c:v>
                </c:pt>
                <c:pt idx="1296">
                  <c:v>0.75247282000000004</c:v>
                </c:pt>
                <c:pt idx="1297">
                  <c:v>0.82851737999999997</c:v>
                </c:pt>
                <c:pt idx="1298">
                  <c:v>0.88655881000000003</c:v>
                </c:pt>
                <c:pt idx="1299">
                  <c:v>0.88101260999999997</c:v>
                </c:pt>
                <c:pt idx="1300">
                  <c:v>0.84533561400000001</c:v>
                </c:pt>
                <c:pt idx="1301">
                  <c:v>0.89579507000000003</c:v>
                </c:pt>
                <c:pt idx="1302">
                  <c:v>0.79716871</c:v>
                </c:pt>
                <c:pt idx="1303">
                  <c:v>0.97805386000000005</c:v>
                </c:pt>
                <c:pt idx="1304">
                  <c:v>0.65251466999999996</c:v>
                </c:pt>
                <c:pt idx="1305">
                  <c:v>0.57473748000000002</c:v>
                </c:pt>
                <c:pt idx="1306">
                  <c:v>0.94614180000000003</c:v>
                </c:pt>
                <c:pt idx="1307">
                  <c:v>0.81407777000000003</c:v>
                </c:pt>
                <c:pt idx="1308">
                  <c:v>0.71328077000000001</c:v>
                </c:pt>
                <c:pt idx="1309">
                  <c:v>0.92473402999999998</c:v>
                </c:pt>
                <c:pt idx="1310">
                  <c:v>0.73394515999999999</c:v>
                </c:pt>
                <c:pt idx="1311">
                  <c:v>0.64095279000000005</c:v>
                </c:pt>
                <c:pt idx="1312">
                  <c:v>0.86152090999999997</c:v>
                </c:pt>
                <c:pt idx="1313">
                  <c:v>0.88076546</c:v>
                </c:pt>
                <c:pt idx="1314">
                  <c:v>0.92835904000000002</c:v>
                </c:pt>
                <c:pt idx="1315">
                  <c:v>0.91016668999999994</c:v>
                </c:pt>
                <c:pt idx="1316">
                  <c:v>0.88198575999999995</c:v>
                </c:pt>
                <c:pt idx="1317">
                  <c:v>0.73671388999999998</c:v>
                </c:pt>
                <c:pt idx="1318">
                  <c:v>1.2176156899999999</c:v>
                </c:pt>
                <c:pt idx="1319">
                  <c:v>0.96371114400000002</c:v>
                </c:pt>
                <c:pt idx="1320">
                  <c:v>0.67699688999999996</c:v>
                </c:pt>
                <c:pt idx="1321">
                  <c:v>0.82103868999999996</c:v>
                </c:pt>
                <c:pt idx="1322">
                  <c:v>1.2186746399999999</c:v>
                </c:pt>
                <c:pt idx="1323">
                  <c:v>0.71721868</c:v>
                </c:pt>
                <c:pt idx="1324">
                  <c:v>0.96393773999999999</c:v>
                </c:pt>
                <c:pt idx="1325">
                  <c:v>0.95113283800000004</c:v>
                </c:pt>
                <c:pt idx="1326">
                  <c:v>1.00073338</c:v>
                </c:pt>
                <c:pt idx="1327">
                  <c:v>0.521085146</c:v>
                </c:pt>
                <c:pt idx="1328">
                  <c:v>1.04046507</c:v>
                </c:pt>
                <c:pt idx="1329">
                  <c:v>0.71886565000000002</c:v>
                </c:pt>
                <c:pt idx="1330">
                  <c:v>0.58246600000000004</c:v>
                </c:pt>
                <c:pt idx="1331">
                  <c:v>1.048478</c:v>
                </c:pt>
                <c:pt idx="1332">
                  <c:v>0.63556215999999999</c:v>
                </c:pt>
                <c:pt idx="1333">
                  <c:v>0.96721117999999995</c:v>
                </c:pt>
                <c:pt idx="1334">
                  <c:v>0.59335093000000005</c:v>
                </c:pt>
                <c:pt idx="1335">
                  <c:v>0.88669399000000004</c:v>
                </c:pt>
                <c:pt idx="1336">
                  <c:v>0.73029506</c:v>
                </c:pt>
                <c:pt idx="1337">
                  <c:v>0.71354138</c:v>
                </c:pt>
                <c:pt idx="1338">
                  <c:v>1.06679254</c:v>
                </c:pt>
                <c:pt idx="1339">
                  <c:v>1.0362374700000001</c:v>
                </c:pt>
                <c:pt idx="1340">
                  <c:v>0.65860465000000001</c:v>
                </c:pt>
                <c:pt idx="1341">
                  <c:v>0.80899421999999999</c:v>
                </c:pt>
                <c:pt idx="1342">
                  <c:v>0.94071530999999997</c:v>
                </c:pt>
                <c:pt idx="1343">
                  <c:v>1.0490992699999999</c:v>
                </c:pt>
                <c:pt idx="1344">
                  <c:v>0.74319385999999998</c:v>
                </c:pt>
                <c:pt idx="1345">
                  <c:v>0.67635780999999995</c:v>
                </c:pt>
                <c:pt idx="1346">
                  <c:v>0.772362243</c:v>
                </c:pt>
                <c:pt idx="1347">
                  <c:v>0.97109635000000005</c:v>
                </c:pt>
                <c:pt idx="1348">
                  <c:v>1.1020910500000001</c:v>
                </c:pt>
                <c:pt idx="1349">
                  <c:v>0.91564045000000005</c:v>
                </c:pt>
                <c:pt idx="1350">
                  <c:v>0.64413869000000001</c:v>
                </c:pt>
                <c:pt idx="1351">
                  <c:v>0.74854100999999995</c:v>
                </c:pt>
                <c:pt idx="1352">
                  <c:v>0.58161877500000003</c:v>
                </c:pt>
                <c:pt idx="1353">
                  <c:v>0.78510897999999996</c:v>
                </c:pt>
                <c:pt idx="1354">
                  <c:v>0.52162501699999997</c:v>
                </c:pt>
                <c:pt idx="1355">
                  <c:v>0.83269937999999999</c:v>
                </c:pt>
                <c:pt idx="1356">
                  <c:v>0.89302709999999996</c:v>
                </c:pt>
                <c:pt idx="1357">
                  <c:v>0.75436433000000003</c:v>
                </c:pt>
                <c:pt idx="1358">
                  <c:v>0.68927748</c:v>
                </c:pt>
                <c:pt idx="1359">
                  <c:v>0.72528088999999996</c:v>
                </c:pt>
                <c:pt idx="1360">
                  <c:v>0.74312966999999996</c:v>
                </c:pt>
                <c:pt idx="1361">
                  <c:v>0.68604626000000002</c:v>
                </c:pt>
                <c:pt idx="1362">
                  <c:v>0.69075505000000004</c:v>
                </c:pt>
                <c:pt idx="1363">
                  <c:v>0.70724014999999996</c:v>
                </c:pt>
                <c:pt idx="1364">
                  <c:v>0.79760836000000002</c:v>
                </c:pt>
                <c:pt idx="1365">
                  <c:v>0.84418212000000004</c:v>
                </c:pt>
                <c:pt idx="1366">
                  <c:v>1.3649474800000001</c:v>
                </c:pt>
                <c:pt idx="1367">
                  <c:v>0.90484310999999995</c:v>
                </c:pt>
                <c:pt idx="1368">
                  <c:v>0.97646929999999998</c:v>
                </c:pt>
                <c:pt idx="1369">
                  <c:v>0.55218670999999997</c:v>
                </c:pt>
                <c:pt idx="1370">
                  <c:v>0.65884500000000001</c:v>
                </c:pt>
                <c:pt idx="1371">
                  <c:v>0.62443428000000001</c:v>
                </c:pt>
                <c:pt idx="1372">
                  <c:v>0.49181701999999999</c:v>
                </c:pt>
                <c:pt idx="1373">
                  <c:v>0.93649557999999999</c:v>
                </c:pt>
                <c:pt idx="1374">
                  <c:v>0.45574759999999997</c:v>
                </c:pt>
                <c:pt idx="1375">
                  <c:v>0.93368927999999995</c:v>
                </c:pt>
                <c:pt idx="1376">
                  <c:v>0.65659559000000001</c:v>
                </c:pt>
                <c:pt idx="1377">
                  <c:v>1.06611016</c:v>
                </c:pt>
                <c:pt idx="1378">
                  <c:v>0.50999607000000002</c:v>
                </c:pt>
                <c:pt idx="1379">
                  <c:v>0.85021872200000004</c:v>
                </c:pt>
                <c:pt idx="1380">
                  <c:v>0.43757058999999998</c:v>
                </c:pt>
                <c:pt idx="1381">
                  <c:v>0.78528814999999996</c:v>
                </c:pt>
                <c:pt idx="1382">
                  <c:v>0.77299773999999999</c:v>
                </c:pt>
                <c:pt idx="1383">
                  <c:v>0.88076516999999999</c:v>
                </c:pt>
                <c:pt idx="1384">
                  <c:v>0.77338096999999995</c:v>
                </c:pt>
                <c:pt idx="1385">
                  <c:v>0.68269438000000005</c:v>
                </c:pt>
                <c:pt idx="1386">
                  <c:v>0.95120881300000004</c:v>
                </c:pt>
                <c:pt idx="1387">
                  <c:v>0.61724403999999999</c:v>
                </c:pt>
                <c:pt idx="1388">
                  <c:v>0.86222149000000003</c:v>
                </c:pt>
                <c:pt idx="1389">
                  <c:v>0.93388979000000005</c:v>
                </c:pt>
                <c:pt idx="1390">
                  <c:v>1.042471081</c:v>
                </c:pt>
                <c:pt idx="1391">
                  <c:v>0.3416167</c:v>
                </c:pt>
                <c:pt idx="1392">
                  <c:v>1.0247255399999999</c:v>
                </c:pt>
                <c:pt idx="1393">
                  <c:v>0.52675631999999994</c:v>
                </c:pt>
                <c:pt idx="1394">
                  <c:v>0.49166100000000001</c:v>
                </c:pt>
                <c:pt idx="1395">
                  <c:v>0.43002960000000001</c:v>
                </c:pt>
                <c:pt idx="1396">
                  <c:v>0.88676745999999995</c:v>
                </c:pt>
                <c:pt idx="1397">
                  <c:v>0.43130917000000002</c:v>
                </c:pt>
                <c:pt idx="1398">
                  <c:v>0.53683185</c:v>
                </c:pt>
                <c:pt idx="1399">
                  <c:v>0.70121107999999999</c:v>
                </c:pt>
                <c:pt idx="1400">
                  <c:v>0.69424858</c:v>
                </c:pt>
                <c:pt idx="1401">
                  <c:v>0.76167642999999996</c:v>
                </c:pt>
                <c:pt idx="1402">
                  <c:v>0.70258500999999995</c:v>
                </c:pt>
                <c:pt idx="1403">
                  <c:v>0.52145223900000004</c:v>
                </c:pt>
                <c:pt idx="1404">
                  <c:v>0.66447681000000003</c:v>
                </c:pt>
                <c:pt idx="1405">
                  <c:v>0.58687537999999995</c:v>
                </c:pt>
                <c:pt idx="1406">
                  <c:v>1.01888395</c:v>
                </c:pt>
                <c:pt idx="1407">
                  <c:v>0.94059961999999997</c:v>
                </c:pt>
                <c:pt idx="1408">
                  <c:v>0.75428439999999997</c:v>
                </c:pt>
                <c:pt idx="1409">
                  <c:v>0.58685419999999999</c:v>
                </c:pt>
                <c:pt idx="1410">
                  <c:v>0.80210144999999999</c:v>
                </c:pt>
                <c:pt idx="1411">
                  <c:v>0.83240358999999997</c:v>
                </c:pt>
                <c:pt idx="1412">
                  <c:v>0.80502823999999995</c:v>
                </c:pt>
                <c:pt idx="1413">
                  <c:v>0.73762306</c:v>
                </c:pt>
                <c:pt idx="1414">
                  <c:v>0.74329683999999996</c:v>
                </c:pt>
                <c:pt idx="1415">
                  <c:v>0.83282235999999998</c:v>
                </c:pt>
                <c:pt idx="1416">
                  <c:v>0.66524359</c:v>
                </c:pt>
                <c:pt idx="1417">
                  <c:v>1.2399179979999999</c:v>
                </c:pt>
                <c:pt idx="1418">
                  <c:v>0.52695955000000005</c:v>
                </c:pt>
                <c:pt idx="1419">
                  <c:v>0.62852606</c:v>
                </c:pt>
                <c:pt idx="1420">
                  <c:v>0.67181038000000004</c:v>
                </c:pt>
                <c:pt idx="1421">
                  <c:v>0.89195152</c:v>
                </c:pt>
                <c:pt idx="1422">
                  <c:v>0.84366622999999996</c:v>
                </c:pt>
                <c:pt idx="1423">
                  <c:v>0.8636471</c:v>
                </c:pt>
                <c:pt idx="1424">
                  <c:v>1.3919703000000001</c:v>
                </c:pt>
                <c:pt idx="1425">
                  <c:v>0.56933456999999998</c:v>
                </c:pt>
                <c:pt idx="1426">
                  <c:v>0.68908312000000005</c:v>
                </c:pt>
                <c:pt idx="1427">
                  <c:v>0.68743427999999995</c:v>
                </c:pt>
                <c:pt idx="1428">
                  <c:v>0.79629356200000001</c:v>
                </c:pt>
                <c:pt idx="1429">
                  <c:v>0.56954300999999996</c:v>
                </c:pt>
                <c:pt idx="1430">
                  <c:v>0.74292910300000004</c:v>
                </c:pt>
                <c:pt idx="1431">
                  <c:v>1.0659634200000001</c:v>
                </c:pt>
                <c:pt idx="1432">
                  <c:v>0.90078172000000001</c:v>
                </c:pt>
                <c:pt idx="1433">
                  <c:v>0.61654421999999998</c:v>
                </c:pt>
                <c:pt idx="1434">
                  <c:v>0.71158736199999995</c:v>
                </c:pt>
                <c:pt idx="1435">
                  <c:v>0.90504249000000003</c:v>
                </c:pt>
                <c:pt idx="1436">
                  <c:v>0.94591600099999995</c:v>
                </c:pt>
                <c:pt idx="1437">
                  <c:v>0.71233217999999998</c:v>
                </c:pt>
                <c:pt idx="1438">
                  <c:v>0.68278147300000003</c:v>
                </c:pt>
                <c:pt idx="1439">
                  <c:v>0.86233515999999999</c:v>
                </c:pt>
                <c:pt idx="1440">
                  <c:v>0.90989297000000002</c:v>
                </c:pt>
                <c:pt idx="1441">
                  <c:v>0.62309469100000003</c:v>
                </c:pt>
                <c:pt idx="1442">
                  <c:v>0.57551805700000003</c:v>
                </c:pt>
                <c:pt idx="1443">
                  <c:v>0.61755373999999996</c:v>
                </c:pt>
                <c:pt idx="1444">
                  <c:v>0.48456374000000002</c:v>
                </c:pt>
                <c:pt idx="1445">
                  <c:v>0.70732921999999998</c:v>
                </c:pt>
                <c:pt idx="1446">
                  <c:v>0.68847522000000005</c:v>
                </c:pt>
                <c:pt idx="1447">
                  <c:v>0.47802252000000001</c:v>
                </c:pt>
                <c:pt idx="1448">
                  <c:v>0.60555943000000001</c:v>
                </c:pt>
                <c:pt idx="1449">
                  <c:v>0.90272384000000006</c:v>
                </c:pt>
                <c:pt idx="1450">
                  <c:v>0.47359221000000001</c:v>
                </c:pt>
                <c:pt idx="1451">
                  <c:v>0.41926995</c:v>
                </c:pt>
                <c:pt idx="1452">
                  <c:v>0.67729397999999996</c:v>
                </c:pt>
                <c:pt idx="1453">
                  <c:v>0.63463325000000004</c:v>
                </c:pt>
                <c:pt idx="1454">
                  <c:v>1.0820611499999999</c:v>
                </c:pt>
                <c:pt idx="1455">
                  <c:v>0.80021023999999996</c:v>
                </c:pt>
                <c:pt idx="1456">
                  <c:v>0.76695435000000001</c:v>
                </c:pt>
                <c:pt idx="1457">
                  <c:v>0.58176773999999998</c:v>
                </c:pt>
                <c:pt idx="1458">
                  <c:v>0.83877575000000004</c:v>
                </c:pt>
                <c:pt idx="1459">
                  <c:v>0.70732397999999996</c:v>
                </c:pt>
                <c:pt idx="1460">
                  <c:v>0.84534684999999998</c:v>
                </c:pt>
                <c:pt idx="1461">
                  <c:v>0.84791943000000003</c:v>
                </c:pt>
                <c:pt idx="1462">
                  <c:v>0.86323145000000001</c:v>
                </c:pt>
                <c:pt idx="1463">
                  <c:v>0.94221427000000002</c:v>
                </c:pt>
                <c:pt idx="1464">
                  <c:v>0.74620569999999997</c:v>
                </c:pt>
                <c:pt idx="1465">
                  <c:v>0.56953697999999997</c:v>
                </c:pt>
                <c:pt idx="1466">
                  <c:v>0.76704037300000005</c:v>
                </c:pt>
                <c:pt idx="1467">
                  <c:v>0.77905029999999997</c:v>
                </c:pt>
                <c:pt idx="1468">
                  <c:v>0.72413545000000001</c:v>
                </c:pt>
                <c:pt idx="1469">
                  <c:v>0.67633979</c:v>
                </c:pt>
                <c:pt idx="1470">
                  <c:v>0.80964793999999995</c:v>
                </c:pt>
                <c:pt idx="1471">
                  <c:v>0.76659253999999999</c:v>
                </c:pt>
                <c:pt idx="1472">
                  <c:v>1.1620549600000001</c:v>
                </c:pt>
                <c:pt idx="1473">
                  <c:v>1.0540600099999999</c:v>
                </c:pt>
                <c:pt idx="1474">
                  <c:v>0.58065675000000005</c:v>
                </c:pt>
                <c:pt idx="1475">
                  <c:v>0.55071819</c:v>
                </c:pt>
                <c:pt idx="1476">
                  <c:v>0.71882760499999998</c:v>
                </c:pt>
                <c:pt idx="1477">
                  <c:v>0.73662985000000003</c:v>
                </c:pt>
                <c:pt idx="1478">
                  <c:v>0.72539586</c:v>
                </c:pt>
                <c:pt idx="1479">
                  <c:v>1.0372478700000001</c:v>
                </c:pt>
                <c:pt idx="1480">
                  <c:v>0.92182363</c:v>
                </c:pt>
                <c:pt idx="1481">
                  <c:v>0.73732575</c:v>
                </c:pt>
                <c:pt idx="1482">
                  <c:v>0.85382195999999999</c:v>
                </c:pt>
                <c:pt idx="1483">
                  <c:v>0.56258412000000002</c:v>
                </c:pt>
                <c:pt idx="1484">
                  <c:v>0.47449563</c:v>
                </c:pt>
                <c:pt idx="1485">
                  <c:v>0.693752111</c:v>
                </c:pt>
                <c:pt idx="1486">
                  <c:v>0.85923175699999998</c:v>
                </c:pt>
                <c:pt idx="1487">
                  <c:v>0.74898524</c:v>
                </c:pt>
                <c:pt idx="1488">
                  <c:v>0.56593627999999996</c:v>
                </c:pt>
                <c:pt idx="1489">
                  <c:v>1.16641894</c:v>
                </c:pt>
                <c:pt idx="1490">
                  <c:v>0.62243773999999996</c:v>
                </c:pt>
                <c:pt idx="1491">
                  <c:v>0.69703614000000003</c:v>
                </c:pt>
                <c:pt idx="1492">
                  <c:v>0.82071970999999999</c:v>
                </c:pt>
                <c:pt idx="1493">
                  <c:v>0.87136181000000001</c:v>
                </c:pt>
                <c:pt idx="1494">
                  <c:v>0.98746321000000004</c:v>
                </c:pt>
                <c:pt idx="1495">
                  <c:v>0.86930513200000004</c:v>
                </c:pt>
                <c:pt idx="1496">
                  <c:v>0.66509979600000002</c:v>
                </c:pt>
                <c:pt idx="1497">
                  <c:v>0.83435026999999995</c:v>
                </c:pt>
                <c:pt idx="1498">
                  <c:v>0.76846075999999996</c:v>
                </c:pt>
                <c:pt idx="1499">
                  <c:v>0.91696792999999999</c:v>
                </c:pt>
                <c:pt idx="1500">
                  <c:v>0.50718154999999998</c:v>
                </c:pt>
                <c:pt idx="1501">
                  <c:v>0.75102661999999998</c:v>
                </c:pt>
                <c:pt idx="1502">
                  <c:v>0.69919845999999997</c:v>
                </c:pt>
                <c:pt idx="1503">
                  <c:v>0.80680786000000004</c:v>
                </c:pt>
                <c:pt idx="1504">
                  <c:v>0.76479575200000005</c:v>
                </c:pt>
                <c:pt idx="1505">
                  <c:v>0.69533814900000002</c:v>
                </c:pt>
                <c:pt idx="1506">
                  <c:v>0.39744075000000001</c:v>
                </c:pt>
                <c:pt idx="1507">
                  <c:v>0.78348464100000004</c:v>
                </c:pt>
                <c:pt idx="1508">
                  <c:v>0.60494727999999998</c:v>
                </c:pt>
                <c:pt idx="1509">
                  <c:v>0.82191977900000002</c:v>
                </c:pt>
                <c:pt idx="1510">
                  <c:v>0.61803083999999997</c:v>
                </c:pt>
                <c:pt idx="1511">
                  <c:v>0.60473661000000001</c:v>
                </c:pt>
                <c:pt idx="1512">
                  <c:v>0.63435140000000001</c:v>
                </c:pt>
                <c:pt idx="1513">
                  <c:v>0.45518118000000002</c:v>
                </c:pt>
                <c:pt idx="1514">
                  <c:v>0.99450897999999999</c:v>
                </c:pt>
                <c:pt idx="1515">
                  <c:v>0.86252130999999999</c:v>
                </c:pt>
                <c:pt idx="1516">
                  <c:v>0.41678999999999999</c:v>
                </c:pt>
                <c:pt idx="1517">
                  <c:v>0.42540908999999999</c:v>
                </c:pt>
                <c:pt idx="1518">
                  <c:v>0.51876615000000004</c:v>
                </c:pt>
                <c:pt idx="1519">
                  <c:v>0.83295430000000004</c:v>
                </c:pt>
                <c:pt idx="1520">
                  <c:v>0.62415494000000005</c:v>
                </c:pt>
                <c:pt idx="1521">
                  <c:v>0.81337022000000003</c:v>
                </c:pt>
                <c:pt idx="1522">
                  <c:v>0.56893366999999995</c:v>
                </c:pt>
                <c:pt idx="1523">
                  <c:v>0.53703597999999997</c:v>
                </c:pt>
                <c:pt idx="1524">
                  <c:v>0.93439625000000004</c:v>
                </c:pt>
                <c:pt idx="1525">
                  <c:v>0.36421124999999999</c:v>
                </c:pt>
                <c:pt idx="1526">
                  <c:v>0.47170937000000002</c:v>
                </c:pt>
                <c:pt idx="1527">
                  <c:v>0.93478578000000001</c:v>
                </c:pt>
                <c:pt idx="1528">
                  <c:v>0.41736843000000001</c:v>
                </c:pt>
                <c:pt idx="1529">
                  <c:v>0.60763069999999997</c:v>
                </c:pt>
                <c:pt idx="1530">
                  <c:v>0.89195466999999995</c:v>
                </c:pt>
                <c:pt idx="1531">
                  <c:v>0.86238493000000005</c:v>
                </c:pt>
                <c:pt idx="1532">
                  <c:v>0.58152492</c:v>
                </c:pt>
                <c:pt idx="1533">
                  <c:v>0.58605289000000005</c:v>
                </c:pt>
                <c:pt idx="1534">
                  <c:v>0.68913475000000002</c:v>
                </c:pt>
                <c:pt idx="1535">
                  <c:v>0.77336369999999999</c:v>
                </c:pt>
                <c:pt idx="1536">
                  <c:v>0.65844554</c:v>
                </c:pt>
                <c:pt idx="1537">
                  <c:v>0.76053212999999997</c:v>
                </c:pt>
                <c:pt idx="1538">
                  <c:v>0.67143743</c:v>
                </c:pt>
                <c:pt idx="1539">
                  <c:v>0.67683329999999997</c:v>
                </c:pt>
                <c:pt idx="1540">
                  <c:v>1.197179896</c:v>
                </c:pt>
                <c:pt idx="1541">
                  <c:v>1.0842645</c:v>
                </c:pt>
                <c:pt idx="1542">
                  <c:v>0.63567061000000002</c:v>
                </c:pt>
                <c:pt idx="1543">
                  <c:v>0.60534114000000006</c:v>
                </c:pt>
                <c:pt idx="1544">
                  <c:v>0.72434631000000005</c:v>
                </c:pt>
                <c:pt idx="1545">
                  <c:v>0.57390807099999996</c:v>
                </c:pt>
                <c:pt idx="1546">
                  <c:v>0.73061493200000005</c:v>
                </c:pt>
                <c:pt idx="1547">
                  <c:v>0.70746545000000005</c:v>
                </c:pt>
                <c:pt idx="1548">
                  <c:v>0.81420287000000002</c:v>
                </c:pt>
                <c:pt idx="1549">
                  <c:v>0.73460247000000001</c:v>
                </c:pt>
                <c:pt idx="1550">
                  <c:v>0.63246060900000001</c:v>
                </c:pt>
                <c:pt idx="1551">
                  <c:v>0.82382610000000001</c:v>
                </c:pt>
                <c:pt idx="1552">
                  <c:v>0.86231413999999995</c:v>
                </c:pt>
                <c:pt idx="1553">
                  <c:v>0.68261843</c:v>
                </c:pt>
                <c:pt idx="1554">
                  <c:v>0.80862502999999997</c:v>
                </c:pt>
                <c:pt idx="1555">
                  <c:v>1.1253510799999999</c:v>
                </c:pt>
                <c:pt idx="1556">
                  <c:v>0.63475501000000001</c:v>
                </c:pt>
                <c:pt idx="1557">
                  <c:v>0.61071940000000002</c:v>
                </c:pt>
                <c:pt idx="1558">
                  <c:v>1.24526337</c:v>
                </c:pt>
                <c:pt idx="1559">
                  <c:v>0.67691838999999998</c:v>
                </c:pt>
                <c:pt idx="1560">
                  <c:v>0.47896341999999997</c:v>
                </c:pt>
                <c:pt idx="1561">
                  <c:v>1.09682236</c:v>
                </c:pt>
                <c:pt idx="1562">
                  <c:v>1.0896144299999999</c:v>
                </c:pt>
                <c:pt idx="1563">
                  <c:v>0.58731655999999999</c:v>
                </c:pt>
                <c:pt idx="1564">
                  <c:v>0.62007946999999997</c:v>
                </c:pt>
                <c:pt idx="1565">
                  <c:v>0.61954759999999998</c:v>
                </c:pt>
                <c:pt idx="1566">
                  <c:v>0.77820334000000002</c:v>
                </c:pt>
                <c:pt idx="1567">
                  <c:v>0.62885862000000003</c:v>
                </c:pt>
                <c:pt idx="1568">
                  <c:v>0.95856953</c:v>
                </c:pt>
                <c:pt idx="1569">
                  <c:v>1.18595468</c:v>
                </c:pt>
                <c:pt idx="1570">
                  <c:v>0.47905022000000003</c:v>
                </c:pt>
                <c:pt idx="1571">
                  <c:v>0.66552151000000004</c:v>
                </c:pt>
                <c:pt idx="1572">
                  <c:v>0.81864409999999999</c:v>
                </c:pt>
                <c:pt idx="1573">
                  <c:v>0.77285826999999996</c:v>
                </c:pt>
                <c:pt idx="1574">
                  <c:v>0.86294877999999997</c:v>
                </c:pt>
                <c:pt idx="1575">
                  <c:v>0.70403415999999996</c:v>
                </c:pt>
                <c:pt idx="1576">
                  <c:v>0.85610132999999999</c:v>
                </c:pt>
                <c:pt idx="1577">
                  <c:v>0.87437120000000002</c:v>
                </c:pt>
                <c:pt idx="1578">
                  <c:v>0.91669182999999999</c:v>
                </c:pt>
                <c:pt idx="1579">
                  <c:v>0.63525316399999998</c:v>
                </c:pt>
                <c:pt idx="1580">
                  <c:v>1.0058579249999999</c:v>
                </c:pt>
                <c:pt idx="1581">
                  <c:v>0.88106289999999998</c:v>
                </c:pt>
                <c:pt idx="1582">
                  <c:v>0.91683338999999997</c:v>
                </c:pt>
                <c:pt idx="1583">
                  <c:v>1.0296896799999999</c:v>
                </c:pt>
                <c:pt idx="1584">
                  <c:v>1.2400807599999999</c:v>
                </c:pt>
                <c:pt idx="1585">
                  <c:v>0.62875468999999995</c:v>
                </c:pt>
                <c:pt idx="1586">
                  <c:v>0.56343706000000005</c:v>
                </c:pt>
                <c:pt idx="1587">
                  <c:v>1.0002822499999999</c:v>
                </c:pt>
                <c:pt idx="1588">
                  <c:v>0.74344131999999996</c:v>
                </c:pt>
                <c:pt idx="1589">
                  <c:v>0.92196444</c:v>
                </c:pt>
                <c:pt idx="1590">
                  <c:v>0.80230146800000002</c:v>
                </c:pt>
                <c:pt idx="1591">
                  <c:v>0.55336481999999998</c:v>
                </c:pt>
                <c:pt idx="1592">
                  <c:v>1.0005383999999999</c:v>
                </c:pt>
                <c:pt idx="1593">
                  <c:v>0.83914355600000001</c:v>
                </c:pt>
                <c:pt idx="1594">
                  <c:v>1.0057064550000001</c:v>
                </c:pt>
                <c:pt idx="1595">
                  <c:v>1.0234745940000001</c:v>
                </c:pt>
                <c:pt idx="1596">
                  <c:v>1.2826865999999999</c:v>
                </c:pt>
                <c:pt idx="1597">
                  <c:v>0.64744314999999997</c:v>
                </c:pt>
                <c:pt idx="1598">
                  <c:v>1.0600551250000001</c:v>
                </c:pt>
                <c:pt idx="1599">
                  <c:v>0.76027805000000004</c:v>
                </c:pt>
                <c:pt idx="1600">
                  <c:v>0.65860213300000003</c:v>
                </c:pt>
                <c:pt idx="1601">
                  <c:v>0.84502047999999996</c:v>
                </c:pt>
                <c:pt idx="1602">
                  <c:v>0.74263648000000004</c:v>
                </c:pt>
                <c:pt idx="1603">
                  <c:v>0.59940543999999996</c:v>
                </c:pt>
                <c:pt idx="1604">
                  <c:v>0.96408841000000001</c:v>
                </c:pt>
                <c:pt idx="1605">
                  <c:v>0.74230149999999995</c:v>
                </c:pt>
                <c:pt idx="1606">
                  <c:v>0.95773947100000001</c:v>
                </c:pt>
                <c:pt idx="1607">
                  <c:v>0.66511774599999995</c:v>
                </c:pt>
                <c:pt idx="1608">
                  <c:v>0.82307704999999998</c:v>
                </c:pt>
                <c:pt idx="1609">
                  <c:v>0.83919603399999998</c:v>
                </c:pt>
                <c:pt idx="1610">
                  <c:v>0.83502324000000006</c:v>
                </c:pt>
                <c:pt idx="1611">
                  <c:v>0.71356852999999998</c:v>
                </c:pt>
                <c:pt idx="1612">
                  <c:v>0.70140126999999997</c:v>
                </c:pt>
                <c:pt idx="1613">
                  <c:v>0.91642789000000002</c:v>
                </c:pt>
                <c:pt idx="1614">
                  <c:v>0.94684665999999995</c:v>
                </c:pt>
                <c:pt idx="1615">
                  <c:v>0.82068092000000004</c:v>
                </c:pt>
                <c:pt idx="1616">
                  <c:v>0.65322941000000001</c:v>
                </c:pt>
                <c:pt idx="1617">
                  <c:v>0.89194213</c:v>
                </c:pt>
                <c:pt idx="1618">
                  <c:v>0.91087657</c:v>
                </c:pt>
                <c:pt idx="1619">
                  <c:v>0.89818832199999998</c:v>
                </c:pt>
                <c:pt idx="1620">
                  <c:v>0.44918725999999998</c:v>
                </c:pt>
                <c:pt idx="1621">
                  <c:v>0.60550740000000003</c:v>
                </c:pt>
                <c:pt idx="1622">
                  <c:v>0.73634032000000005</c:v>
                </c:pt>
                <c:pt idx="1623">
                  <c:v>0.86274963000000005</c:v>
                </c:pt>
                <c:pt idx="1624">
                  <c:v>0.67051563999999997</c:v>
                </c:pt>
                <c:pt idx="1625">
                  <c:v>0.75475683999999998</c:v>
                </c:pt>
                <c:pt idx="1626">
                  <c:v>0.63516048000000003</c:v>
                </c:pt>
                <c:pt idx="1627">
                  <c:v>0.77333693000000003</c:v>
                </c:pt>
                <c:pt idx="1628">
                  <c:v>0.81174060999999997</c:v>
                </c:pt>
                <c:pt idx="1629">
                  <c:v>0.77441406999999995</c:v>
                </c:pt>
                <c:pt idx="1630">
                  <c:v>0.91227983000000001</c:v>
                </c:pt>
                <c:pt idx="1631">
                  <c:v>0.83230950999999997</c:v>
                </c:pt>
                <c:pt idx="1632">
                  <c:v>1.0516424900000001</c:v>
                </c:pt>
                <c:pt idx="1633">
                  <c:v>0.89191218999999999</c:v>
                </c:pt>
                <c:pt idx="1634">
                  <c:v>0.77216035900000002</c:v>
                </c:pt>
                <c:pt idx="1635">
                  <c:v>0.66262080000000001</c:v>
                </c:pt>
                <c:pt idx="1636">
                  <c:v>0.83957328499999995</c:v>
                </c:pt>
                <c:pt idx="1637">
                  <c:v>0.76396564</c:v>
                </c:pt>
                <c:pt idx="1638">
                  <c:v>1.01161525</c:v>
                </c:pt>
                <c:pt idx="1639">
                  <c:v>1.00536599</c:v>
                </c:pt>
                <c:pt idx="1640">
                  <c:v>1.14764925</c:v>
                </c:pt>
                <c:pt idx="1641">
                  <c:v>0.70137528000000005</c:v>
                </c:pt>
                <c:pt idx="1642">
                  <c:v>0.73039160000000003</c:v>
                </c:pt>
                <c:pt idx="1643">
                  <c:v>0.73708206899999995</c:v>
                </c:pt>
                <c:pt idx="1644">
                  <c:v>0.71866567999999997</c:v>
                </c:pt>
                <c:pt idx="1645">
                  <c:v>0.78490822999999998</c:v>
                </c:pt>
                <c:pt idx="1646">
                  <c:v>0.88665123400000001</c:v>
                </c:pt>
                <c:pt idx="1647">
                  <c:v>0.67110671</c:v>
                </c:pt>
                <c:pt idx="1648">
                  <c:v>0.91590393000000003</c:v>
                </c:pt>
                <c:pt idx="1649">
                  <c:v>0.838871331</c:v>
                </c:pt>
                <c:pt idx="1650">
                  <c:v>0.84520198199999996</c:v>
                </c:pt>
                <c:pt idx="1651">
                  <c:v>0.83562376000000005</c:v>
                </c:pt>
                <c:pt idx="1652">
                  <c:v>0.65268296000000003</c:v>
                </c:pt>
                <c:pt idx="1653">
                  <c:v>0.75762121999999998</c:v>
                </c:pt>
                <c:pt idx="1654">
                  <c:v>0.65347571000000004</c:v>
                </c:pt>
                <c:pt idx="1655">
                  <c:v>0.61057331000000004</c:v>
                </c:pt>
                <c:pt idx="1656">
                  <c:v>0.65136700999999997</c:v>
                </c:pt>
                <c:pt idx="1657">
                  <c:v>0.76652717999999997</c:v>
                </c:pt>
                <c:pt idx="1658">
                  <c:v>0.79713093999999995</c:v>
                </c:pt>
                <c:pt idx="1659">
                  <c:v>0.85905432000000004</c:v>
                </c:pt>
                <c:pt idx="1660">
                  <c:v>0.76125803999999997</c:v>
                </c:pt>
                <c:pt idx="1661">
                  <c:v>0.68311352000000003</c:v>
                </c:pt>
                <c:pt idx="1662">
                  <c:v>1.21088587</c:v>
                </c:pt>
                <c:pt idx="1663">
                  <c:v>0.82030286699999999</c:v>
                </c:pt>
                <c:pt idx="1664">
                  <c:v>0.91669104000000001</c:v>
                </c:pt>
                <c:pt idx="1665">
                  <c:v>1.08972815</c:v>
                </c:pt>
                <c:pt idx="1666">
                  <c:v>0.72284329000000003</c:v>
                </c:pt>
                <c:pt idx="1667">
                  <c:v>0.90494242999999996</c:v>
                </c:pt>
                <c:pt idx="1668">
                  <c:v>0.50257896000000002</c:v>
                </c:pt>
                <c:pt idx="1669">
                  <c:v>0.86244023999999997</c:v>
                </c:pt>
                <c:pt idx="1670">
                  <c:v>0.58120088999999997</c:v>
                </c:pt>
                <c:pt idx="1671">
                  <c:v>0.93464749999999996</c:v>
                </c:pt>
                <c:pt idx="1672">
                  <c:v>1.1137818900000001</c:v>
                </c:pt>
                <c:pt idx="1673">
                  <c:v>0.80823109999999998</c:v>
                </c:pt>
                <c:pt idx="1674">
                  <c:v>0.77272401999999996</c:v>
                </c:pt>
                <c:pt idx="1675">
                  <c:v>0.67415035000000001</c:v>
                </c:pt>
                <c:pt idx="1676">
                  <c:v>0.59903574999999998</c:v>
                </c:pt>
                <c:pt idx="1677">
                  <c:v>0.64682152000000004</c:v>
                </c:pt>
                <c:pt idx="1678">
                  <c:v>0.71123273799999998</c:v>
                </c:pt>
                <c:pt idx="1679">
                  <c:v>0.82620260000000001</c:v>
                </c:pt>
                <c:pt idx="1680">
                  <c:v>0.80287476000000002</c:v>
                </c:pt>
                <c:pt idx="1681">
                  <c:v>0.91102862799999995</c:v>
                </c:pt>
                <c:pt idx="1682">
                  <c:v>0.94335893000000004</c:v>
                </c:pt>
                <c:pt idx="1683">
                  <c:v>0.80117664</c:v>
                </c:pt>
                <c:pt idx="1684">
                  <c:v>0.79418518000000005</c:v>
                </c:pt>
                <c:pt idx="1685">
                  <c:v>0.81545610999999996</c:v>
                </c:pt>
                <c:pt idx="1686">
                  <c:v>0.95884981000000002</c:v>
                </c:pt>
                <c:pt idx="1687">
                  <c:v>0.47926887600000001</c:v>
                </c:pt>
                <c:pt idx="1688">
                  <c:v>0.62895411999999995</c:v>
                </c:pt>
                <c:pt idx="1689">
                  <c:v>0.66432153000000005</c:v>
                </c:pt>
                <c:pt idx="1690">
                  <c:v>0.93994575000000002</c:v>
                </c:pt>
                <c:pt idx="1691">
                  <c:v>0.62885453000000002</c:v>
                </c:pt>
                <c:pt idx="1692">
                  <c:v>0.91711010000000004</c:v>
                </c:pt>
                <c:pt idx="1693">
                  <c:v>0.90534296999999997</c:v>
                </c:pt>
                <c:pt idx="1694">
                  <c:v>0.89190601300000005</c:v>
                </c:pt>
                <c:pt idx="1695">
                  <c:v>0.79018348000000005</c:v>
                </c:pt>
                <c:pt idx="1696">
                  <c:v>0.69974778500000001</c:v>
                </c:pt>
                <c:pt idx="1697">
                  <c:v>1.10476051</c:v>
                </c:pt>
                <c:pt idx="1698">
                  <c:v>0.79058097000000005</c:v>
                </c:pt>
                <c:pt idx="1699">
                  <c:v>0.82889592999999995</c:v>
                </c:pt>
                <c:pt idx="1700">
                  <c:v>0.77816501000000005</c:v>
                </c:pt>
                <c:pt idx="1701">
                  <c:v>0.84528541999999995</c:v>
                </c:pt>
                <c:pt idx="1702">
                  <c:v>0.91032217999999998</c:v>
                </c:pt>
                <c:pt idx="1703">
                  <c:v>1.14549568</c:v>
                </c:pt>
                <c:pt idx="1704">
                  <c:v>1.0887945000000001</c:v>
                </c:pt>
                <c:pt idx="1705">
                  <c:v>0.92937367000000004</c:v>
                </c:pt>
                <c:pt idx="1706">
                  <c:v>0.70101241999999997</c:v>
                </c:pt>
                <c:pt idx="1707">
                  <c:v>1.0002795900000001</c:v>
                </c:pt>
                <c:pt idx="1708">
                  <c:v>0.71830488000000003</c:v>
                </c:pt>
                <c:pt idx="1709">
                  <c:v>0.92882293000000005</c:v>
                </c:pt>
                <c:pt idx="1710">
                  <c:v>0.77920824</c:v>
                </c:pt>
                <c:pt idx="1711">
                  <c:v>0.62277466000000004</c:v>
                </c:pt>
                <c:pt idx="1712">
                  <c:v>0.46243717000000001</c:v>
                </c:pt>
                <c:pt idx="1713">
                  <c:v>0.84458926000000001</c:v>
                </c:pt>
                <c:pt idx="1714">
                  <c:v>1.0120274300000001</c:v>
                </c:pt>
                <c:pt idx="1715">
                  <c:v>0.67203067999999999</c:v>
                </c:pt>
                <c:pt idx="1716">
                  <c:v>0.68259451000000004</c:v>
                </c:pt>
                <c:pt idx="1717">
                  <c:v>0.84720643200000001</c:v>
                </c:pt>
                <c:pt idx="1718">
                  <c:v>0.88468298899999998</c:v>
                </c:pt>
                <c:pt idx="1719">
                  <c:v>1.1622012799999999</c:v>
                </c:pt>
                <c:pt idx="1720">
                  <c:v>0.65474573000000003</c:v>
                </c:pt>
                <c:pt idx="1721">
                  <c:v>0.77140189000000003</c:v>
                </c:pt>
                <c:pt idx="1722">
                  <c:v>0.97111228999999999</c:v>
                </c:pt>
                <c:pt idx="1723">
                  <c:v>1.3313163530000001</c:v>
                </c:pt>
                <c:pt idx="1724">
                  <c:v>0.64144816000000004</c:v>
                </c:pt>
                <c:pt idx="1725">
                  <c:v>1.0231659</c:v>
                </c:pt>
                <c:pt idx="1726">
                  <c:v>0.72324672000000001</c:v>
                </c:pt>
                <c:pt idx="1727">
                  <c:v>0.48232267099999998</c:v>
                </c:pt>
                <c:pt idx="1728">
                  <c:v>0.81520988000000005</c:v>
                </c:pt>
                <c:pt idx="1729">
                  <c:v>0.70140839399999999</c:v>
                </c:pt>
                <c:pt idx="1730">
                  <c:v>0.70738411999999995</c:v>
                </c:pt>
                <c:pt idx="1731">
                  <c:v>0.78485716999999999</c:v>
                </c:pt>
                <c:pt idx="1732">
                  <c:v>1.3719900199999999</c:v>
                </c:pt>
                <c:pt idx="1733">
                  <c:v>0.86246237000000003</c:v>
                </c:pt>
                <c:pt idx="1734">
                  <c:v>0.50966588000000002</c:v>
                </c:pt>
                <c:pt idx="1735">
                  <c:v>0.86206428800000001</c:v>
                </c:pt>
                <c:pt idx="1736">
                  <c:v>0.89692530000000004</c:v>
                </c:pt>
                <c:pt idx="1737">
                  <c:v>0.60904908000000002</c:v>
                </c:pt>
                <c:pt idx="1738">
                  <c:v>0.99467148000000005</c:v>
                </c:pt>
                <c:pt idx="1739">
                  <c:v>0.73658489800000004</c:v>
                </c:pt>
                <c:pt idx="1740">
                  <c:v>0.65976535999999997</c:v>
                </c:pt>
                <c:pt idx="1741">
                  <c:v>0.88745819999999997</c:v>
                </c:pt>
                <c:pt idx="1742">
                  <c:v>1.1981236799999999</c:v>
                </c:pt>
                <c:pt idx="1743">
                  <c:v>0.99726455000000003</c:v>
                </c:pt>
                <c:pt idx="1744">
                  <c:v>0.97595089000000002</c:v>
                </c:pt>
                <c:pt idx="1745">
                  <c:v>0.67724293999999996</c:v>
                </c:pt>
                <c:pt idx="1746">
                  <c:v>0.67086878999999999</c:v>
                </c:pt>
                <c:pt idx="1747">
                  <c:v>0.76723169000000002</c:v>
                </c:pt>
                <c:pt idx="1748">
                  <c:v>1.0241884999999999</c:v>
                </c:pt>
                <c:pt idx="1749">
                  <c:v>1.0364275300000001</c:v>
                </c:pt>
                <c:pt idx="1750">
                  <c:v>1.05949395</c:v>
                </c:pt>
                <c:pt idx="1751">
                  <c:v>0.82080953999999995</c:v>
                </c:pt>
                <c:pt idx="1752">
                  <c:v>0.85077190000000003</c:v>
                </c:pt>
                <c:pt idx="1753">
                  <c:v>0.71930826000000003</c:v>
                </c:pt>
                <c:pt idx="1754">
                  <c:v>0.98844832999999999</c:v>
                </c:pt>
                <c:pt idx="1755">
                  <c:v>1.1740445500000001</c:v>
                </c:pt>
                <c:pt idx="1756">
                  <c:v>0.68336914000000004</c:v>
                </c:pt>
                <c:pt idx="1757">
                  <c:v>0.83325598000000001</c:v>
                </c:pt>
                <c:pt idx="1758">
                  <c:v>0.62919053999999996</c:v>
                </c:pt>
                <c:pt idx="1759">
                  <c:v>0.95898938</c:v>
                </c:pt>
                <c:pt idx="1760">
                  <c:v>0.79068676000000004</c:v>
                </c:pt>
                <c:pt idx="1761">
                  <c:v>0.97663626999999997</c:v>
                </c:pt>
                <c:pt idx="1762">
                  <c:v>0.77958002999999998</c:v>
                </c:pt>
                <c:pt idx="1763">
                  <c:v>0.65939976</c:v>
                </c:pt>
                <c:pt idx="1764">
                  <c:v>0.74335236000000005</c:v>
                </c:pt>
                <c:pt idx="1765">
                  <c:v>0.83336297000000004</c:v>
                </c:pt>
                <c:pt idx="1766">
                  <c:v>0.8264087</c:v>
                </c:pt>
                <c:pt idx="1767">
                  <c:v>0.60568253999999999</c:v>
                </c:pt>
                <c:pt idx="1768">
                  <c:v>0.75467271000000002</c:v>
                </c:pt>
                <c:pt idx="1769">
                  <c:v>0.97110828999999999</c:v>
                </c:pt>
                <c:pt idx="1770">
                  <c:v>0.86807920999999999</c:v>
                </c:pt>
                <c:pt idx="1771">
                  <c:v>0.60551431</c:v>
                </c:pt>
                <c:pt idx="1772">
                  <c:v>0.88724007999999999</c:v>
                </c:pt>
                <c:pt idx="1773">
                  <c:v>0.42361533499999998</c:v>
                </c:pt>
                <c:pt idx="1774">
                  <c:v>1.0913362200000001</c:v>
                </c:pt>
                <c:pt idx="1775">
                  <c:v>0.68264548000000003</c:v>
                </c:pt>
                <c:pt idx="1776">
                  <c:v>0.65312700499999998</c:v>
                </c:pt>
                <c:pt idx="1777">
                  <c:v>0.99973193999999999</c:v>
                </c:pt>
                <c:pt idx="1778">
                  <c:v>0.86509278999999994</c:v>
                </c:pt>
                <c:pt idx="1779">
                  <c:v>0.97121544999999998</c:v>
                </c:pt>
                <c:pt idx="1780">
                  <c:v>0.71887160999999999</c:v>
                </c:pt>
                <c:pt idx="1781">
                  <c:v>1.018572421</c:v>
                </c:pt>
                <c:pt idx="1782">
                  <c:v>0.55373978000000001</c:v>
                </c:pt>
                <c:pt idx="1783">
                  <c:v>0.68259073000000003</c:v>
                </c:pt>
                <c:pt idx="1784">
                  <c:v>0.84223547899999995</c:v>
                </c:pt>
                <c:pt idx="1785">
                  <c:v>0.75898049999999995</c:v>
                </c:pt>
                <c:pt idx="1786">
                  <c:v>0.66570326999999996</c:v>
                </c:pt>
                <c:pt idx="1787">
                  <c:v>0.90633138999999996</c:v>
                </c:pt>
                <c:pt idx="1788">
                  <c:v>0.70607496300000006</c:v>
                </c:pt>
                <c:pt idx="1789">
                  <c:v>0.92945027000000002</c:v>
                </c:pt>
                <c:pt idx="1790">
                  <c:v>0.64751283999999998</c:v>
                </c:pt>
                <c:pt idx="1791">
                  <c:v>0.83662393999999995</c:v>
                </c:pt>
                <c:pt idx="1792">
                  <c:v>0.67129488999999998</c:v>
                </c:pt>
                <c:pt idx="1793">
                  <c:v>1.38032471</c:v>
                </c:pt>
                <c:pt idx="1794">
                  <c:v>0.90725317000000005</c:v>
                </c:pt>
                <c:pt idx="1795">
                  <c:v>0.78285209</c:v>
                </c:pt>
                <c:pt idx="1796">
                  <c:v>0.81349130000000003</c:v>
                </c:pt>
                <c:pt idx="1797">
                  <c:v>0.78983594000000001</c:v>
                </c:pt>
                <c:pt idx="1798">
                  <c:v>0.80194116999999998</c:v>
                </c:pt>
                <c:pt idx="1799">
                  <c:v>0.77707683000000005</c:v>
                </c:pt>
                <c:pt idx="1800">
                  <c:v>0.91847005999999998</c:v>
                </c:pt>
                <c:pt idx="1801">
                  <c:v>0.641833404</c:v>
                </c:pt>
                <c:pt idx="1802">
                  <c:v>0.64111768000000002</c:v>
                </c:pt>
                <c:pt idx="1803">
                  <c:v>0.63007390500000005</c:v>
                </c:pt>
                <c:pt idx="1804">
                  <c:v>0.94786462000000005</c:v>
                </c:pt>
                <c:pt idx="1805">
                  <c:v>0.85915352</c:v>
                </c:pt>
                <c:pt idx="1806">
                  <c:v>0.58108968000000005</c:v>
                </c:pt>
                <c:pt idx="1807">
                  <c:v>0.99021203999999996</c:v>
                </c:pt>
                <c:pt idx="1808">
                  <c:v>1.0532412</c:v>
                </c:pt>
                <c:pt idx="1809">
                  <c:v>0.76523434999999995</c:v>
                </c:pt>
                <c:pt idx="1810">
                  <c:v>0.89860503000000003</c:v>
                </c:pt>
                <c:pt idx="1811">
                  <c:v>0.74126194000000001</c:v>
                </c:pt>
                <c:pt idx="1812">
                  <c:v>0.52381993999999998</c:v>
                </c:pt>
                <c:pt idx="1813">
                  <c:v>0.98217312000000001</c:v>
                </c:pt>
                <c:pt idx="1814">
                  <c:v>0.56769822000000003</c:v>
                </c:pt>
                <c:pt idx="1815">
                  <c:v>0.70734036</c:v>
                </c:pt>
                <c:pt idx="1816">
                  <c:v>0.74821373999999996</c:v>
                </c:pt>
                <c:pt idx="1817">
                  <c:v>0.89883740000000001</c:v>
                </c:pt>
                <c:pt idx="1818">
                  <c:v>0.96263195999999995</c:v>
                </c:pt>
                <c:pt idx="1819">
                  <c:v>0.79086683000000002</c:v>
                </c:pt>
                <c:pt idx="1820">
                  <c:v>0.64787505999999995</c:v>
                </c:pt>
                <c:pt idx="1821">
                  <c:v>0.71257192000000003</c:v>
                </c:pt>
                <c:pt idx="1822">
                  <c:v>0.91710957999999998</c:v>
                </c:pt>
                <c:pt idx="1823">
                  <c:v>0.94699144000000002</c:v>
                </c:pt>
                <c:pt idx="1824">
                  <c:v>0.95193707999999999</c:v>
                </c:pt>
                <c:pt idx="1825">
                  <c:v>0.76703290999999996</c:v>
                </c:pt>
                <c:pt idx="1826">
                  <c:v>0.808640001</c:v>
                </c:pt>
                <c:pt idx="1827">
                  <c:v>0.70713395700000004</c:v>
                </c:pt>
                <c:pt idx="1828">
                  <c:v>0.60498145599999997</c:v>
                </c:pt>
                <c:pt idx="1829">
                  <c:v>0.69837826000000003</c:v>
                </c:pt>
                <c:pt idx="1830">
                  <c:v>0.84478324000000005</c:v>
                </c:pt>
                <c:pt idx="1831">
                  <c:v>0.74274903999999997</c:v>
                </c:pt>
                <c:pt idx="1832">
                  <c:v>0.92827145</c:v>
                </c:pt>
                <c:pt idx="1833">
                  <c:v>0.94110039000000001</c:v>
                </c:pt>
                <c:pt idx="1834">
                  <c:v>0.68329596000000004</c:v>
                </c:pt>
                <c:pt idx="1835">
                  <c:v>0.77902494499999997</c:v>
                </c:pt>
                <c:pt idx="1836">
                  <c:v>0.79721165000000005</c:v>
                </c:pt>
                <c:pt idx="1837">
                  <c:v>0.52733587500000001</c:v>
                </c:pt>
                <c:pt idx="1838">
                  <c:v>1.0004081199999999</c:v>
                </c:pt>
                <c:pt idx="1839">
                  <c:v>0.79063521000000003</c:v>
                </c:pt>
                <c:pt idx="1840">
                  <c:v>0.59529644999999998</c:v>
                </c:pt>
                <c:pt idx="1841">
                  <c:v>0.86805778</c:v>
                </c:pt>
                <c:pt idx="1842">
                  <c:v>0.77298663999999995</c:v>
                </c:pt>
                <c:pt idx="1843">
                  <c:v>0.73702025000000004</c:v>
                </c:pt>
                <c:pt idx="1844">
                  <c:v>1.0251791299999999</c:v>
                </c:pt>
                <c:pt idx="1845">
                  <c:v>0.66540136999999999</c:v>
                </c:pt>
                <c:pt idx="1846">
                  <c:v>0.95793687999999999</c:v>
                </c:pt>
                <c:pt idx="1847">
                  <c:v>0.66482666000000001</c:v>
                </c:pt>
                <c:pt idx="1848">
                  <c:v>1.0425748699999999</c:v>
                </c:pt>
                <c:pt idx="1849">
                  <c:v>0.88714786999999995</c:v>
                </c:pt>
                <c:pt idx="1850">
                  <c:v>0.88417931999999999</c:v>
                </c:pt>
                <c:pt idx="1851">
                  <c:v>0.66129026999999996</c:v>
                </c:pt>
                <c:pt idx="1852">
                  <c:v>0.70372911000000005</c:v>
                </c:pt>
                <c:pt idx="1853">
                  <c:v>0.95930917999999998</c:v>
                </c:pt>
                <c:pt idx="1854">
                  <c:v>1.1665124600000001</c:v>
                </c:pt>
                <c:pt idx="1855">
                  <c:v>1.00670415</c:v>
                </c:pt>
                <c:pt idx="1856">
                  <c:v>1.0435154799999999</c:v>
                </c:pt>
                <c:pt idx="1857">
                  <c:v>0.67136521000000005</c:v>
                </c:pt>
                <c:pt idx="1858">
                  <c:v>1.04865663</c:v>
                </c:pt>
                <c:pt idx="1859">
                  <c:v>0.82688676999999999</c:v>
                </c:pt>
                <c:pt idx="1860">
                  <c:v>0.86940265900000002</c:v>
                </c:pt>
                <c:pt idx="1861">
                  <c:v>1.05373611</c:v>
                </c:pt>
                <c:pt idx="1862">
                  <c:v>0.75535198999999997</c:v>
                </c:pt>
                <c:pt idx="1863">
                  <c:v>0.79454464999999996</c:v>
                </c:pt>
                <c:pt idx="1864">
                  <c:v>0.79051450000000001</c:v>
                </c:pt>
                <c:pt idx="1865">
                  <c:v>1.4971667799999999</c:v>
                </c:pt>
                <c:pt idx="1866">
                  <c:v>0.76069902</c:v>
                </c:pt>
                <c:pt idx="1867">
                  <c:v>0.87444454699999996</c:v>
                </c:pt>
                <c:pt idx="1868">
                  <c:v>0.91753642999999996</c:v>
                </c:pt>
                <c:pt idx="1869">
                  <c:v>0.76055362000000004</c:v>
                </c:pt>
                <c:pt idx="1870">
                  <c:v>0.54553865999999995</c:v>
                </c:pt>
                <c:pt idx="1871">
                  <c:v>0.77663420999999999</c:v>
                </c:pt>
                <c:pt idx="1872">
                  <c:v>0.80768203999999999</c:v>
                </c:pt>
                <c:pt idx="1873">
                  <c:v>0.76136673499999996</c:v>
                </c:pt>
                <c:pt idx="1874">
                  <c:v>0.98843349000000003</c:v>
                </c:pt>
                <c:pt idx="1875">
                  <c:v>0.68886239000000005</c:v>
                </c:pt>
                <c:pt idx="1876">
                  <c:v>0.65926892000000004</c:v>
                </c:pt>
                <c:pt idx="1877">
                  <c:v>0.75457934999999998</c:v>
                </c:pt>
                <c:pt idx="1878">
                  <c:v>0.58666196000000004</c:v>
                </c:pt>
                <c:pt idx="1879">
                  <c:v>0.76669933000000001</c:v>
                </c:pt>
                <c:pt idx="1880">
                  <c:v>0.74260844999999998</c:v>
                </c:pt>
                <c:pt idx="1881">
                  <c:v>1.0297143600000001</c:v>
                </c:pt>
                <c:pt idx="1882">
                  <c:v>0.67716458999999996</c:v>
                </c:pt>
                <c:pt idx="1883">
                  <c:v>0.71273016</c:v>
                </c:pt>
                <c:pt idx="1884">
                  <c:v>0.62809075000000003</c:v>
                </c:pt>
                <c:pt idx="1885">
                  <c:v>1.0172131600000001</c:v>
                </c:pt>
                <c:pt idx="1886">
                  <c:v>0.63656655100000004</c:v>
                </c:pt>
                <c:pt idx="1887">
                  <c:v>0.72513211</c:v>
                </c:pt>
                <c:pt idx="1888">
                  <c:v>1.4197876410000001</c:v>
                </c:pt>
                <c:pt idx="1889">
                  <c:v>0.98925735000000004</c:v>
                </c:pt>
                <c:pt idx="1890">
                  <c:v>0.59969485</c:v>
                </c:pt>
                <c:pt idx="1891">
                  <c:v>0.74766540000000004</c:v>
                </c:pt>
                <c:pt idx="1892">
                  <c:v>1.1846305100000001</c:v>
                </c:pt>
                <c:pt idx="1893">
                  <c:v>0.94294182000000004</c:v>
                </c:pt>
                <c:pt idx="1894">
                  <c:v>0.94003725000000005</c:v>
                </c:pt>
                <c:pt idx="1895">
                  <c:v>0.92003223000000001</c:v>
                </c:pt>
                <c:pt idx="1896">
                  <c:v>0.58131864</c:v>
                </c:pt>
                <c:pt idx="1897">
                  <c:v>0.74247883000000003</c:v>
                </c:pt>
                <c:pt idx="1898">
                  <c:v>0.99728876</c:v>
                </c:pt>
                <c:pt idx="1899">
                  <c:v>1.00637011</c:v>
                </c:pt>
                <c:pt idx="1900">
                  <c:v>0.98880941</c:v>
                </c:pt>
                <c:pt idx="1901">
                  <c:v>0.65289907000000003</c:v>
                </c:pt>
                <c:pt idx="1902">
                  <c:v>0.82112640000000003</c:v>
                </c:pt>
                <c:pt idx="1903">
                  <c:v>0.83054620000000001</c:v>
                </c:pt>
                <c:pt idx="1904">
                  <c:v>0.77825274</c:v>
                </c:pt>
                <c:pt idx="1905">
                  <c:v>0.92880638999999998</c:v>
                </c:pt>
                <c:pt idx="1906">
                  <c:v>0.85638882999999999</c:v>
                </c:pt>
                <c:pt idx="1907">
                  <c:v>0.85610394999999995</c:v>
                </c:pt>
                <c:pt idx="1908">
                  <c:v>0.79110460000000005</c:v>
                </c:pt>
                <c:pt idx="1909">
                  <c:v>0.80844872000000001</c:v>
                </c:pt>
                <c:pt idx="1910">
                  <c:v>0.86276032000000002</c:v>
                </c:pt>
                <c:pt idx="1911">
                  <c:v>0.63537023000000004</c:v>
                </c:pt>
                <c:pt idx="1912">
                  <c:v>0.71048171999999998</c:v>
                </c:pt>
                <c:pt idx="1913">
                  <c:v>0.76647055399999997</c:v>
                </c:pt>
                <c:pt idx="1914">
                  <c:v>0.70117178999999996</c:v>
                </c:pt>
                <c:pt idx="1915">
                  <c:v>0.76110462999999995</c:v>
                </c:pt>
                <c:pt idx="1916">
                  <c:v>0.85215996000000005</c:v>
                </c:pt>
                <c:pt idx="1917">
                  <c:v>0.71865115000000002</c:v>
                </c:pt>
                <c:pt idx="1918">
                  <c:v>0.56865578000000006</c:v>
                </c:pt>
                <c:pt idx="1919">
                  <c:v>0.69514105999999998</c:v>
                </c:pt>
                <c:pt idx="1920">
                  <c:v>0.47298910999999999</c:v>
                </c:pt>
                <c:pt idx="1921">
                  <c:v>0.69471751000000004</c:v>
                </c:pt>
                <c:pt idx="1922">
                  <c:v>0.67717499999999997</c:v>
                </c:pt>
                <c:pt idx="1923">
                  <c:v>0.71928521000000001</c:v>
                </c:pt>
                <c:pt idx="1924">
                  <c:v>0.72215114000000002</c:v>
                </c:pt>
                <c:pt idx="1925">
                  <c:v>0.81034251000000002</c:v>
                </c:pt>
                <c:pt idx="1926">
                  <c:v>0.77816355999999998</c:v>
                </c:pt>
                <c:pt idx="1927">
                  <c:v>0.67881930999999995</c:v>
                </c:pt>
                <c:pt idx="1928">
                  <c:v>0.79725739100000004</c:v>
                </c:pt>
                <c:pt idx="1929">
                  <c:v>0.90509815999999998</c:v>
                </c:pt>
                <c:pt idx="1930">
                  <c:v>0.76105069999999997</c:v>
                </c:pt>
                <c:pt idx="1931">
                  <c:v>0.77315955000000003</c:v>
                </c:pt>
                <c:pt idx="1932">
                  <c:v>0.83279610999999998</c:v>
                </c:pt>
                <c:pt idx="1933">
                  <c:v>0.70714156399999994</c:v>
                </c:pt>
                <c:pt idx="1934">
                  <c:v>0.67693744</c:v>
                </c:pt>
                <c:pt idx="1935">
                  <c:v>0.59282992000000001</c:v>
                </c:pt>
                <c:pt idx="1936">
                  <c:v>0.77236645999999998</c:v>
                </c:pt>
                <c:pt idx="1937">
                  <c:v>0.78500608000000005</c:v>
                </c:pt>
                <c:pt idx="1938">
                  <c:v>0.68320412900000005</c:v>
                </c:pt>
                <c:pt idx="1939">
                  <c:v>0.85624595000000003</c:v>
                </c:pt>
                <c:pt idx="1940">
                  <c:v>0.78761555999999999</c:v>
                </c:pt>
                <c:pt idx="1941">
                  <c:v>1.0366323900000001</c:v>
                </c:pt>
                <c:pt idx="1942">
                  <c:v>0.74241111000000004</c:v>
                </c:pt>
                <c:pt idx="1943">
                  <c:v>1.18539661</c:v>
                </c:pt>
                <c:pt idx="1944">
                  <c:v>0.78425955000000003</c:v>
                </c:pt>
                <c:pt idx="1945">
                  <c:v>0.62385979000000003</c:v>
                </c:pt>
                <c:pt idx="1946">
                  <c:v>1.38109872</c:v>
                </c:pt>
                <c:pt idx="1947">
                  <c:v>0.77138994999999999</c:v>
                </c:pt>
                <c:pt idx="1948">
                  <c:v>0.97048205499999995</c:v>
                </c:pt>
                <c:pt idx="1949">
                  <c:v>0.63658117000000003</c:v>
                </c:pt>
                <c:pt idx="1950">
                  <c:v>0.56244214999999997</c:v>
                </c:pt>
                <c:pt idx="1951">
                  <c:v>0.86253391999999995</c:v>
                </c:pt>
                <c:pt idx="1952">
                  <c:v>1.0962616300000001</c:v>
                </c:pt>
                <c:pt idx="1953">
                  <c:v>0.78520700899999996</c:v>
                </c:pt>
                <c:pt idx="1954">
                  <c:v>1.0659341899999999</c:v>
                </c:pt>
                <c:pt idx="1955">
                  <c:v>0.90529797999999995</c:v>
                </c:pt>
                <c:pt idx="1956">
                  <c:v>0.90987490900000001</c:v>
                </c:pt>
                <c:pt idx="1957">
                  <c:v>0.64129163</c:v>
                </c:pt>
                <c:pt idx="1958">
                  <c:v>0.86978142999999997</c:v>
                </c:pt>
                <c:pt idx="1959">
                  <c:v>0.79590176000000001</c:v>
                </c:pt>
                <c:pt idx="1960">
                  <c:v>0.85604628999999999</c:v>
                </c:pt>
                <c:pt idx="1961">
                  <c:v>0.79257085000000005</c:v>
                </c:pt>
                <c:pt idx="1962">
                  <c:v>0.86327589999999998</c:v>
                </c:pt>
                <c:pt idx="1963">
                  <c:v>0.72519350000000005</c:v>
                </c:pt>
                <c:pt idx="1964">
                  <c:v>0.59883096000000002</c:v>
                </c:pt>
                <c:pt idx="1965">
                  <c:v>0.66486337399999995</c:v>
                </c:pt>
                <c:pt idx="1966">
                  <c:v>0.71951633000000004</c:v>
                </c:pt>
                <c:pt idx="1967">
                  <c:v>0.77298014999999998</c:v>
                </c:pt>
                <c:pt idx="1968">
                  <c:v>0.83302308999999997</c:v>
                </c:pt>
                <c:pt idx="1969">
                  <c:v>0.64053378999999999</c:v>
                </c:pt>
                <c:pt idx="1970">
                  <c:v>0.62308392000000001</c:v>
                </c:pt>
                <c:pt idx="1971">
                  <c:v>0.62160822000000004</c:v>
                </c:pt>
                <c:pt idx="1972">
                  <c:v>0.61662156999999995</c:v>
                </c:pt>
                <c:pt idx="1973">
                  <c:v>0.62889961999999999</c:v>
                </c:pt>
                <c:pt idx="1974">
                  <c:v>0.63532910099999995</c:v>
                </c:pt>
                <c:pt idx="1975">
                  <c:v>0.67541030000000002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803-40A8-BBE6-DF012DBF41FB}"/>
            </c:ext>
          </c:extLst>
        </c:ser>
        <c:ser>
          <c:idx val="0"/>
          <c:order val="1"/>
          <c:spPr>
            <a:ln w="19050" cap="rnd">
              <a:noFill/>
              <a:round/>
            </a:ln>
            <a:effectLst/>
          </c:spPr>
          <c:marker>
            <c:symbol val="triangle"/>
            <c:size val="4"/>
            <c:spPr>
              <a:solidFill>
                <a:schemeClr val="accent1">
                  <a:alpha val="20000"/>
                </a:schemeClr>
              </a:solidFill>
              <a:ln w="9525">
                <a:solidFill>
                  <a:schemeClr val="accent1">
                    <a:alpha val="30000"/>
                  </a:schemeClr>
                </a:solidFill>
              </a:ln>
              <a:effectLst/>
            </c:spPr>
          </c:marker>
          <c:xVal>
            <c:numRef>
              <c:f>'[1]2pops_EnvData_summary_final'!$A$1978:$A$3702</c:f>
              <c:numCache>
                <c:formatCode>General</c:formatCode>
                <c:ptCount val="1725"/>
                <c:pt idx="0">
                  <c:v>1980</c:v>
                </c:pt>
                <c:pt idx="1">
                  <c:v>1980</c:v>
                </c:pt>
                <c:pt idx="2">
                  <c:v>1980</c:v>
                </c:pt>
                <c:pt idx="3">
                  <c:v>1980</c:v>
                </c:pt>
                <c:pt idx="4">
                  <c:v>1980</c:v>
                </c:pt>
                <c:pt idx="5">
                  <c:v>1980</c:v>
                </c:pt>
                <c:pt idx="6">
                  <c:v>1980</c:v>
                </c:pt>
                <c:pt idx="7">
                  <c:v>1980</c:v>
                </c:pt>
                <c:pt idx="8">
                  <c:v>1980</c:v>
                </c:pt>
                <c:pt idx="9">
                  <c:v>1980</c:v>
                </c:pt>
                <c:pt idx="10">
                  <c:v>1980</c:v>
                </c:pt>
                <c:pt idx="11">
                  <c:v>1980</c:v>
                </c:pt>
                <c:pt idx="12">
                  <c:v>1980</c:v>
                </c:pt>
                <c:pt idx="13">
                  <c:v>1980</c:v>
                </c:pt>
                <c:pt idx="14">
                  <c:v>1980</c:v>
                </c:pt>
                <c:pt idx="15">
                  <c:v>1980</c:v>
                </c:pt>
                <c:pt idx="16">
                  <c:v>1980</c:v>
                </c:pt>
                <c:pt idx="17">
                  <c:v>1980</c:v>
                </c:pt>
                <c:pt idx="18">
                  <c:v>1980</c:v>
                </c:pt>
                <c:pt idx="19">
                  <c:v>1980</c:v>
                </c:pt>
                <c:pt idx="20">
                  <c:v>1980</c:v>
                </c:pt>
                <c:pt idx="21">
                  <c:v>1980</c:v>
                </c:pt>
                <c:pt idx="22">
                  <c:v>1980</c:v>
                </c:pt>
                <c:pt idx="23">
                  <c:v>1980</c:v>
                </c:pt>
                <c:pt idx="24">
                  <c:v>1980</c:v>
                </c:pt>
                <c:pt idx="25">
                  <c:v>1980</c:v>
                </c:pt>
                <c:pt idx="26">
                  <c:v>1980</c:v>
                </c:pt>
                <c:pt idx="27">
                  <c:v>1980</c:v>
                </c:pt>
                <c:pt idx="28">
                  <c:v>1980</c:v>
                </c:pt>
                <c:pt idx="29">
                  <c:v>1980</c:v>
                </c:pt>
                <c:pt idx="30">
                  <c:v>1980</c:v>
                </c:pt>
                <c:pt idx="31">
                  <c:v>1980</c:v>
                </c:pt>
                <c:pt idx="32">
                  <c:v>1980</c:v>
                </c:pt>
                <c:pt idx="33">
                  <c:v>1980</c:v>
                </c:pt>
                <c:pt idx="34">
                  <c:v>1980</c:v>
                </c:pt>
                <c:pt idx="35">
                  <c:v>1980</c:v>
                </c:pt>
                <c:pt idx="36">
                  <c:v>1980</c:v>
                </c:pt>
                <c:pt idx="37">
                  <c:v>1980</c:v>
                </c:pt>
                <c:pt idx="38">
                  <c:v>1980</c:v>
                </c:pt>
                <c:pt idx="39">
                  <c:v>1980</c:v>
                </c:pt>
                <c:pt idx="40">
                  <c:v>1980</c:v>
                </c:pt>
                <c:pt idx="41">
                  <c:v>1980</c:v>
                </c:pt>
                <c:pt idx="42">
                  <c:v>1980</c:v>
                </c:pt>
                <c:pt idx="43">
                  <c:v>1980</c:v>
                </c:pt>
                <c:pt idx="44">
                  <c:v>1980</c:v>
                </c:pt>
                <c:pt idx="45">
                  <c:v>1980</c:v>
                </c:pt>
                <c:pt idx="46">
                  <c:v>1980</c:v>
                </c:pt>
                <c:pt idx="47">
                  <c:v>1980</c:v>
                </c:pt>
                <c:pt idx="48">
                  <c:v>1980</c:v>
                </c:pt>
                <c:pt idx="49">
                  <c:v>1981</c:v>
                </c:pt>
                <c:pt idx="50">
                  <c:v>1981</c:v>
                </c:pt>
                <c:pt idx="51">
                  <c:v>1981</c:v>
                </c:pt>
                <c:pt idx="52">
                  <c:v>1981</c:v>
                </c:pt>
                <c:pt idx="53">
                  <c:v>1981</c:v>
                </c:pt>
                <c:pt idx="54">
                  <c:v>1981</c:v>
                </c:pt>
                <c:pt idx="55">
                  <c:v>1981</c:v>
                </c:pt>
                <c:pt idx="56">
                  <c:v>1981</c:v>
                </c:pt>
                <c:pt idx="57">
                  <c:v>1981</c:v>
                </c:pt>
                <c:pt idx="58">
                  <c:v>1981</c:v>
                </c:pt>
                <c:pt idx="59">
                  <c:v>1981</c:v>
                </c:pt>
                <c:pt idx="60">
                  <c:v>1981</c:v>
                </c:pt>
                <c:pt idx="61">
                  <c:v>1981</c:v>
                </c:pt>
                <c:pt idx="62">
                  <c:v>1981</c:v>
                </c:pt>
                <c:pt idx="63">
                  <c:v>1981</c:v>
                </c:pt>
                <c:pt idx="64">
                  <c:v>1981</c:v>
                </c:pt>
                <c:pt idx="65">
                  <c:v>1981</c:v>
                </c:pt>
                <c:pt idx="66">
                  <c:v>1981</c:v>
                </c:pt>
                <c:pt idx="67">
                  <c:v>1981</c:v>
                </c:pt>
                <c:pt idx="68">
                  <c:v>1981</c:v>
                </c:pt>
                <c:pt idx="69">
                  <c:v>1981</c:v>
                </c:pt>
                <c:pt idx="70">
                  <c:v>1981</c:v>
                </c:pt>
                <c:pt idx="71">
                  <c:v>1981</c:v>
                </c:pt>
                <c:pt idx="72">
                  <c:v>1981</c:v>
                </c:pt>
                <c:pt idx="73">
                  <c:v>1981</c:v>
                </c:pt>
                <c:pt idx="74">
                  <c:v>1981</c:v>
                </c:pt>
                <c:pt idx="75">
                  <c:v>1981</c:v>
                </c:pt>
                <c:pt idx="76">
                  <c:v>1981</c:v>
                </c:pt>
                <c:pt idx="77">
                  <c:v>1981</c:v>
                </c:pt>
                <c:pt idx="78">
                  <c:v>1981</c:v>
                </c:pt>
                <c:pt idx="79">
                  <c:v>1981</c:v>
                </c:pt>
                <c:pt idx="80">
                  <c:v>1981</c:v>
                </c:pt>
                <c:pt idx="81">
                  <c:v>1981</c:v>
                </c:pt>
                <c:pt idx="82">
                  <c:v>1981</c:v>
                </c:pt>
                <c:pt idx="83">
                  <c:v>1981</c:v>
                </c:pt>
                <c:pt idx="84">
                  <c:v>1981</c:v>
                </c:pt>
                <c:pt idx="85">
                  <c:v>1981</c:v>
                </c:pt>
                <c:pt idx="86">
                  <c:v>1981</c:v>
                </c:pt>
                <c:pt idx="87">
                  <c:v>1981</c:v>
                </c:pt>
                <c:pt idx="88">
                  <c:v>1982</c:v>
                </c:pt>
                <c:pt idx="89">
                  <c:v>1982</c:v>
                </c:pt>
                <c:pt idx="90">
                  <c:v>1982</c:v>
                </c:pt>
                <c:pt idx="91">
                  <c:v>1982</c:v>
                </c:pt>
                <c:pt idx="92">
                  <c:v>1982</c:v>
                </c:pt>
                <c:pt idx="93">
                  <c:v>1982</c:v>
                </c:pt>
                <c:pt idx="94">
                  <c:v>1982</c:v>
                </c:pt>
                <c:pt idx="95">
                  <c:v>1982</c:v>
                </c:pt>
                <c:pt idx="96">
                  <c:v>1982</c:v>
                </c:pt>
                <c:pt idx="97">
                  <c:v>1982</c:v>
                </c:pt>
                <c:pt idx="98">
                  <c:v>1982</c:v>
                </c:pt>
                <c:pt idx="99">
                  <c:v>1982</c:v>
                </c:pt>
                <c:pt idx="100">
                  <c:v>1982</c:v>
                </c:pt>
                <c:pt idx="101">
                  <c:v>1982</c:v>
                </c:pt>
                <c:pt idx="102">
                  <c:v>1982</c:v>
                </c:pt>
                <c:pt idx="103">
                  <c:v>1982</c:v>
                </c:pt>
                <c:pt idx="104">
                  <c:v>1982</c:v>
                </c:pt>
                <c:pt idx="105">
                  <c:v>1982</c:v>
                </c:pt>
                <c:pt idx="106">
                  <c:v>1982</c:v>
                </c:pt>
                <c:pt idx="107">
                  <c:v>1982</c:v>
                </c:pt>
                <c:pt idx="108">
                  <c:v>1982</c:v>
                </c:pt>
                <c:pt idx="109">
                  <c:v>1982</c:v>
                </c:pt>
                <c:pt idx="110">
                  <c:v>1982</c:v>
                </c:pt>
                <c:pt idx="111">
                  <c:v>1982</c:v>
                </c:pt>
                <c:pt idx="112">
                  <c:v>1982</c:v>
                </c:pt>
                <c:pt idx="113">
                  <c:v>1982</c:v>
                </c:pt>
                <c:pt idx="114">
                  <c:v>1982</c:v>
                </c:pt>
                <c:pt idx="115">
                  <c:v>1982</c:v>
                </c:pt>
                <c:pt idx="116">
                  <c:v>1982</c:v>
                </c:pt>
                <c:pt idx="117">
                  <c:v>1982</c:v>
                </c:pt>
                <c:pt idx="118">
                  <c:v>1982</c:v>
                </c:pt>
                <c:pt idx="119">
                  <c:v>1982</c:v>
                </c:pt>
                <c:pt idx="120">
                  <c:v>1982</c:v>
                </c:pt>
                <c:pt idx="121">
                  <c:v>1982</c:v>
                </c:pt>
                <c:pt idx="122">
                  <c:v>1982</c:v>
                </c:pt>
                <c:pt idx="123">
                  <c:v>1982</c:v>
                </c:pt>
                <c:pt idx="124">
                  <c:v>1982</c:v>
                </c:pt>
                <c:pt idx="125">
                  <c:v>1982</c:v>
                </c:pt>
                <c:pt idx="126">
                  <c:v>1982</c:v>
                </c:pt>
                <c:pt idx="127">
                  <c:v>1982</c:v>
                </c:pt>
                <c:pt idx="128">
                  <c:v>1982</c:v>
                </c:pt>
                <c:pt idx="129">
                  <c:v>1982</c:v>
                </c:pt>
                <c:pt idx="130">
                  <c:v>1982</c:v>
                </c:pt>
                <c:pt idx="131">
                  <c:v>1982</c:v>
                </c:pt>
                <c:pt idx="132">
                  <c:v>1982</c:v>
                </c:pt>
                <c:pt idx="133">
                  <c:v>1982</c:v>
                </c:pt>
                <c:pt idx="134">
                  <c:v>1982</c:v>
                </c:pt>
                <c:pt idx="135">
                  <c:v>1982</c:v>
                </c:pt>
                <c:pt idx="136">
                  <c:v>1983</c:v>
                </c:pt>
                <c:pt idx="137">
                  <c:v>1983</c:v>
                </c:pt>
                <c:pt idx="138">
                  <c:v>1983</c:v>
                </c:pt>
                <c:pt idx="139">
                  <c:v>1983</c:v>
                </c:pt>
                <c:pt idx="140">
                  <c:v>1983</c:v>
                </c:pt>
                <c:pt idx="141">
                  <c:v>1983</c:v>
                </c:pt>
                <c:pt idx="142">
                  <c:v>1983</c:v>
                </c:pt>
                <c:pt idx="143">
                  <c:v>1983</c:v>
                </c:pt>
                <c:pt idx="144">
                  <c:v>1983</c:v>
                </c:pt>
                <c:pt idx="145">
                  <c:v>1983</c:v>
                </c:pt>
                <c:pt idx="146">
                  <c:v>1983</c:v>
                </c:pt>
                <c:pt idx="147">
                  <c:v>1983</c:v>
                </c:pt>
                <c:pt idx="148">
                  <c:v>1983</c:v>
                </c:pt>
                <c:pt idx="149">
                  <c:v>1983</c:v>
                </c:pt>
                <c:pt idx="150">
                  <c:v>1983</c:v>
                </c:pt>
                <c:pt idx="151">
                  <c:v>1983</c:v>
                </c:pt>
                <c:pt idx="152">
                  <c:v>1983</c:v>
                </c:pt>
                <c:pt idx="153">
                  <c:v>1983</c:v>
                </c:pt>
                <c:pt idx="154">
                  <c:v>1983</c:v>
                </c:pt>
                <c:pt idx="155">
                  <c:v>1983</c:v>
                </c:pt>
                <c:pt idx="156">
                  <c:v>1983</c:v>
                </c:pt>
                <c:pt idx="157">
                  <c:v>1983</c:v>
                </c:pt>
                <c:pt idx="158">
                  <c:v>1983</c:v>
                </c:pt>
                <c:pt idx="159">
                  <c:v>1983</c:v>
                </c:pt>
                <c:pt idx="160">
                  <c:v>1983</c:v>
                </c:pt>
                <c:pt idx="161">
                  <c:v>1983</c:v>
                </c:pt>
                <c:pt idx="162">
                  <c:v>1983</c:v>
                </c:pt>
                <c:pt idx="163">
                  <c:v>1983</c:v>
                </c:pt>
                <c:pt idx="164">
                  <c:v>1983</c:v>
                </c:pt>
                <c:pt idx="165">
                  <c:v>1983</c:v>
                </c:pt>
                <c:pt idx="166">
                  <c:v>1983</c:v>
                </c:pt>
                <c:pt idx="167">
                  <c:v>1983</c:v>
                </c:pt>
                <c:pt idx="168">
                  <c:v>1983</c:v>
                </c:pt>
                <c:pt idx="169">
                  <c:v>1983</c:v>
                </c:pt>
                <c:pt idx="170">
                  <c:v>1983</c:v>
                </c:pt>
                <c:pt idx="171">
                  <c:v>1983</c:v>
                </c:pt>
                <c:pt idx="172">
                  <c:v>1983</c:v>
                </c:pt>
                <c:pt idx="173">
                  <c:v>1983</c:v>
                </c:pt>
                <c:pt idx="174">
                  <c:v>1983</c:v>
                </c:pt>
                <c:pt idx="175">
                  <c:v>1983</c:v>
                </c:pt>
                <c:pt idx="176">
                  <c:v>1983</c:v>
                </c:pt>
                <c:pt idx="177">
                  <c:v>1983</c:v>
                </c:pt>
                <c:pt idx="178">
                  <c:v>1983</c:v>
                </c:pt>
                <c:pt idx="179">
                  <c:v>1983</c:v>
                </c:pt>
                <c:pt idx="180">
                  <c:v>1983</c:v>
                </c:pt>
                <c:pt idx="181">
                  <c:v>1983</c:v>
                </c:pt>
                <c:pt idx="182">
                  <c:v>1983</c:v>
                </c:pt>
                <c:pt idx="183">
                  <c:v>1984</c:v>
                </c:pt>
                <c:pt idx="184">
                  <c:v>1984</c:v>
                </c:pt>
                <c:pt idx="185">
                  <c:v>1984</c:v>
                </c:pt>
                <c:pt idx="186">
                  <c:v>1984</c:v>
                </c:pt>
                <c:pt idx="187">
                  <c:v>1984</c:v>
                </c:pt>
                <c:pt idx="188">
                  <c:v>1984</c:v>
                </c:pt>
                <c:pt idx="189">
                  <c:v>1984</c:v>
                </c:pt>
                <c:pt idx="190">
                  <c:v>1984</c:v>
                </c:pt>
                <c:pt idx="191">
                  <c:v>1984</c:v>
                </c:pt>
                <c:pt idx="192">
                  <c:v>1984</c:v>
                </c:pt>
                <c:pt idx="193">
                  <c:v>1984</c:v>
                </c:pt>
                <c:pt idx="194">
                  <c:v>1984</c:v>
                </c:pt>
                <c:pt idx="195">
                  <c:v>1984</c:v>
                </c:pt>
                <c:pt idx="196">
                  <c:v>1984</c:v>
                </c:pt>
                <c:pt idx="197">
                  <c:v>1984</c:v>
                </c:pt>
                <c:pt idx="198">
                  <c:v>1984</c:v>
                </c:pt>
                <c:pt idx="199">
                  <c:v>1984</c:v>
                </c:pt>
                <c:pt idx="200">
                  <c:v>1984</c:v>
                </c:pt>
                <c:pt idx="201">
                  <c:v>1984</c:v>
                </c:pt>
                <c:pt idx="202">
                  <c:v>1984</c:v>
                </c:pt>
                <c:pt idx="203">
                  <c:v>1984</c:v>
                </c:pt>
                <c:pt idx="204">
                  <c:v>1984</c:v>
                </c:pt>
                <c:pt idx="205">
                  <c:v>1984</c:v>
                </c:pt>
                <c:pt idx="206">
                  <c:v>1984</c:v>
                </c:pt>
                <c:pt idx="207">
                  <c:v>1984</c:v>
                </c:pt>
                <c:pt idx="208">
                  <c:v>1984</c:v>
                </c:pt>
                <c:pt idx="209">
                  <c:v>1984</c:v>
                </c:pt>
                <c:pt idx="210">
                  <c:v>1984</c:v>
                </c:pt>
                <c:pt idx="211">
                  <c:v>1984</c:v>
                </c:pt>
                <c:pt idx="212">
                  <c:v>1984</c:v>
                </c:pt>
                <c:pt idx="213">
                  <c:v>1984</c:v>
                </c:pt>
                <c:pt idx="214">
                  <c:v>1984</c:v>
                </c:pt>
                <c:pt idx="215">
                  <c:v>1984</c:v>
                </c:pt>
                <c:pt idx="216">
                  <c:v>1984</c:v>
                </c:pt>
                <c:pt idx="217">
                  <c:v>1984</c:v>
                </c:pt>
                <c:pt idx="218">
                  <c:v>1984</c:v>
                </c:pt>
                <c:pt idx="219">
                  <c:v>1984</c:v>
                </c:pt>
                <c:pt idx="220">
                  <c:v>1984</c:v>
                </c:pt>
                <c:pt idx="221">
                  <c:v>1984</c:v>
                </c:pt>
                <c:pt idx="222">
                  <c:v>1984</c:v>
                </c:pt>
                <c:pt idx="223">
                  <c:v>1985</c:v>
                </c:pt>
                <c:pt idx="224">
                  <c:v>1985</c:v>
                </c:pt>
                <c:pt idx="225">
                  <c:v>1985</c:v>
                </c:pt>
                <c:pt idx="226">
                  <c:v>1985</c:v>
                </c:pt>
                <c:pt idx="227">
                  <c:v>1985</c:v>
                </c:pt>
                <c:pt idx="228">
                  <c:v>1985</c:v>
                </c:pt>
                <c:pt idx="229">
                  <c:v>1985</c:v>
                </c:pt>
                <c:pt idx="230">
                  <c:v>1985</c:v>
                </c:pt>
                <c:pt idx="231">
                  <c:v>1985</c:v>
                </c:pt>
                <c:pt idx="232">
                  <c:v>1985</c:v>
                </c:pt>
                <c:pt idx="233">
                  <c:v>1985</c:v>
                </c:pt>
                <c:pt idx="234">
                  <c:v>1985</c:v>
                </c:pt>
                <c:pt idx="235">
                  <c:v>1985</c:v>
                </c:pt>
                <c:pt idx="236">
                  <c:v>1985</c:v>
                </c:pt>
                <c:pt idx="237">
                  <c:v>1985</c:v>
                </c:pt>
                <c:pt idx="238">
                  <c:v>1985</c:v>
                </c:pt>
                <c:pt idx="239">
                  <c:v>1985</c:v>
                </c:pt>
                <c:pt idx="240">
                  <c:v>1985</c:v>
                </c:pt>
                <c:pt idx="241">
                  <c:v>1985</c:v>
                </c:pt>
                <c:pt idx="242">
                  <c:v>1985</c:v>
                </c:pt>
                <c:pt idx="243">
                  <c:v>1985</c:v>
                </c:pt>
                <c:pt idx="244">
                  <c:v>1985</c:v>
                </c:pt>
                <c:pt idx="245">
                  <c:v>1985</c:v>
                </c:pt>
                <c:pt idx="246">
                  <c:v>1985</c:v>
                </c:pt>
                <c:pt idx="247">
                  <c:v>1985</c:v>
                </c:pt>
                <c:pt idx="248">
                  <c:v>1985</c:v>
                </c:pt>
                <c:pt idx="249">
                  <c:v>1985</c:v>
                </c:pt>
                <c:pt idx="250">
                  <c:v>1985</c:v>
                </c:pt>
                <c:pt idx="251">
                  <c:v>1985</c:v>
                </c:pt>
                <c:pt idx="252">
                  <c:v>1985</c:v>
                </c:pt>
                <c:pt idx="253">
                  <c:v>1985</c:v>
                </c:pt>
                <c:pt idx="254">
                  <c:v>1985</c:v>
                </c:pt>
                <c:pt idx="255">
                  <c:v>1985</c:v>
                </c:pt>
                <c:pt idx="256">
                  <c:v>1985</c:v>
                </c:pt>
                <c:pt idx="257">
                  <c:v>1985</c:v>
                </c:pt>
                <c:pt idx="258">
                  <c:v>1985</c:v>
                </c:pt>
                <c:pt idx="259">
                  <c:v>1985</c:v>
                </c:pt>
                <c:pt idx="260">
                  <c:v>1985</c:v>
                </c:pt>
                <c:pt idx="261">
                  <c:v>1985</c:v>
                </c:pt>
                <c:pt idx="262">
                  <c:v>1985</c:v>
                </c:pt>
                <c:pt idx="263">
                  <c:v>1985</c:v>
                </c:pt>
                <c:pt idx="264">
                  <c:v>1985</c:v>
                </c:pt>
                <c:pt idx="265">
                  <c:v>1985</c:v>
                </c:pt>
                <c:pt idx="266">
                  <c:v>1985</c:v>
                </c:pt>
                <c:pt idx="267">
                  <c:v>1985</c:v>
                </c:pt>
                <c:pt idx="268">
                  <c:v>1985</c:v>
                </c:pt>
                <c:pt idx="269">
                  <c:v>1985</c:v>
                </c:pt>
                <c:pt idx="270">
                  <c:v>1985</c:v>
                </c:pt>
                <c:pt idx="271">
                  <c:v>1986</c:v>
                </c:pt>
                <c:pt idx="272">
                  <c:v>1986</c:v>
                </c:pt>
                <c:pt idx="273">
                  <c:v>1986</c:v>
                </c:pt>
                <c:pt idx="274">
                  <c:v>1986</c:v>
                </c:pt>
                <c:pt idx="275">
                  <c:v>1986</c:v>
                </c:pt>
                <c:pt idx="276">
                  <c:v>1986</c:v>
                </c:pt>
                <c:pt idx="277">
                  <c:v>1986</c:v>
                </c:pt>
                <c:pt idx="278">
                  <c:v>1986</c:v>
                </c:pt>
                <c:pt idx="279">
                  <c:v>1986</c:v>
                </c:pt>
                <c:pt idx="280">
                  <c:v>1986</c:v>
                </c:pt>
                <c:pt idx="281">
                  <c:v>1986</c:v>
                </c:pt>
                <c:pt idx="282">
                  <c:v>1986</c:v>
                </c:pt>
                <c:pt idx="283">
                  <c:v>1986</c:v>
                </c:pt>
                <c:pt idx="284">
                  <c:v>1986</c:v>
                </c:pt>
                <c:pt idx="285">
                  <c:v>1986</c:v>
                </c:pt>
                <c:pt idx="286">
                  <c:v>1986</c:v>
                </c:pt>
                <c:pt idx="287">
                  <c:v>1986</c:v>
                </c:pt>
                <c:pt idx="288">
                  <c:v>1986</c:v>
                </c:pt>
                <c:pt idx="289">
                  <c:v>1986</c:v>
                </c:pt>
                <c:pt idx="290">
                  <c:v>1986</c:v>
                </c:pt>
                <c:pt idx="291">
                  <c:v>1986</c:v>
                </c:pt>
                <c:pt idx="292">
                  <c:v>1986</c:v>
                </c:pt>
                <c:pt idx="293">
                  <c:v>1986</c:v>
                </c:pt>
                <c:pt idx="294">
                  <c:v>1986</c:v>
                </c:pt>
                <c:pt idx="295">
                  <c:v>1986</c:v>
                </c:pt>
                <c:pt idx="296">
                  <c:v>1986</c:v>
                </c:pt>
                <c:pt idx="297">
                  <c:v>1986</c:v>
                </c:pt>
                <c:pt idx="298">
                  <c:v>1986</c:v>
                </c:pt>
                <c:pt idx="299">
                  <c:v>1986</c:v>
                </c:pt>
                <c:pt idx="300">
                  <c:v>1986</c:v>
                </c:pt>
                <c:pt idx="301">
                  <c:v>1986</c:v>
                </c:pt>
                <c:pt idx="302">
                  <c:v>1986</c:v>
                </c:pt>
                <c:pt idx="303">
                  <c:v>1986</c:v>
                </c:pt>
                <c:pt idx="304">
                  <c:v>1986</c:v>
                </c:pt>
                <c:pt idx="305">
                  <c:v>1986</c:v>
                </c:pt>
                <c:pt idx="306">
                  <c:v>1986</c:v>
                </c:pt>
                <c:pt idx="307">
                  <c:v>1986</c:v>
                </c:pt>
                <c:pt idx="308">
                  <c:v>1986</c:v>
                </c:pt>
                <c:pt idx="309">
                  <c:v>1986</c:v>
                </c:pt>
                <c:pt idx="310">
                  <c:v>1986</c:v>
                </c:pt>
                <c:pt idx="311">
                  <c:v>1986</c:v>
                </c:pt>
                <c:pt idx="312">
                  <c:v>1986</c:v>
                </c:pt>
                <c:pt idx="313">
                  <c:v>1986</c:v>
                </c:pt>
                <c:pt idx="314">
                  <c:v>1986</c:v>
                </c:pt>
                <c:pt idx="315">
                  <c:v>1986</c:v>
                </c:pt>
                <c:pt idx="316">
                  <c:v>1986</c:v>
                </c:pt>
                <c:pt idx="317">
                  <c:v>1986</c:v>
                </c:pt>
                <c:pt idx="318">
                  <c:v>1986</c:v>
                </c:pt>
                <c:pt idx="319">
                  <c:v>1986</c:v>
                </c:pt>
                <c:pt idx="320">
                  <c:v>1986</c:v>
                </c:pt>
                <c:pt idx="321">
                  <c:v>1987</c:v>
                </c:pt>
                <c:pt idx="322">
                  <c:v>1987</c:v>
                </c:pt>
                <c:pt idx="323">
                  <c:v>1987</c:v>
                </c:pt>
                <c:pt idx="324">
                  <c:v>1987</c:v>
                </c:pt>
                <c:pt idx="325">
                  <c:v>1987</c:v>
                </c:pt>
                <c:pt idx="326">
                  <c:v>1987</c:v>
                </c:pt>
                <c:pt idx="327">
                  <c:v>1987</c:v>
                </c:pt>
                <c:pt idx="328">
                  <c:v>1987</c:v>
                </c:pt>
                <c:pt idx="329">
                  <c:v>1987</c:v>
                </c:pt>
                <c:pt idx="330">
                  <c:v>1987</c:v>
                </c:pt>
                <c:pt idx="331">
                  <c:v>1987</c:v>
                </c:pt>
                <c:pt idx="332">
                  <c:v>1987</c:v>
                </c:pt>
                <c:pt idx="333">
                  <c:v>1987</c:v>
                </c:pt>
                <c:pt idx="334">
                  <c:v>1987</c:v>
                </c:pt>
                <c:pt idx="335">
                  <c:v>1987</c:v>
                </c:pt>
                <c:pt idx="336">
                  <c:v>1987</c:v>
                </c:pt>
                <c:pt idx="337">
                  <c:v>1987</c:v>
                </c:pt>
                <c:pt idx="338">
                  <c:v>1987</c:v>
                </c:pt>
                <c:pt idx="339">
                  <c:v>1987</c:v>
                </c:pt>
                <c:pt idx="340">
                  <c:v>1987</c:v>
                </c:pt>
                <c:pt idx="341">
                  <c:v>1987</c:v>
                </c:pt>
                <c:pt idx="342">
                  <c:v>1987</c:v>
                </c:pt>
                <c:pt idx="343">
                  <c:v>1987</c:v>
                </c:pt>
                <c:pt idx="344">
                  <c:v>1987</c:v>
                </c:pt>
                <c:pt idx="345">
                  <c:v>1987</c:v>
                </c:pt>
                <c:pt idx="346">
                  <c:v>1987</c:v>
                </c:pt>
                <c:pt idx="347">
                  <c:v>1987</c:v>
                </c:pt>
                <c:pt idx="348">
                  <c:v>1987</c:v>
                </c:pt>
                <c:pt idx="349">
                  <c:v>1987</c:v>
                </c:pt>
                <c:pt idx="350">
                  <c:v>1987</c:v>
                </c:pt>
                <c:pt idx="351">
                  <c:v>1987</c:v>
                </c:pt>
                <c:pt idx="352">
                  <c:v>1987</c:v>
                </c:pt>
                <c:pt idx="353">
                  <c:v>1987</c:v>
                </c:pt>
                <c:pt idx="354">
                  <c:v>1987</c:v>
                </c:pt>
                <c:pt idx="355">
                  <c:v>1987</c:v>
                </c:pt>
                <c:pt idx="356">
                  <c:v>1987</c:v>
                </c:pt>
                <c:pt idx="357">
                  <c:v>1987</c:v>
                </c:pt>
                <c:pt idx="358">
                  <c:v>1987</c:v>
                </c:pt>
                <c:pt idx="359">
                  <c:v>1987</c:v>
                </c:pt>
                <c:pt idx="360">
                  <c:v>1987</c:v>
                </c:pt>
                <c:pt idx="361">
                  <c:v>1987</c:v>
                </c:pt>
                <c:pt idx="362">
                  <c:v>1987</c:v>
                </c:pt>
                <c:pt idx="363">
                  <c:v>1987</c:v>
                </c:pt>
                <c:pt idx="364">
                  <c:v>1987</c:v>
                </c:pt>
                <c:pt idx="365">
                  <c:v>1987</c:v>
                </c:pt>
                <c:pt idx="366">
                  <c:v>1987</c:v>
                </c:pt>
                <c:pt idx="367">
                  <c:v>1987</c:v>
                </c:pt>
                <c:pt idx="368">
                  <c:v>1987</c:v>
                </c:pt>
                <c:pt idx="369">
                  <c:v>1987</c:v>
                </c:pt>
                <c:pt idx="370">
                  <c:v>1987</c:v>
                </c:pt>
                <c:pt idx="371">
                  <c:v>1987</c:v>
                </c:pt>
                <c:pt idx="372">
                  <c:v>1987</c:v>
                </c:pt>
                <c:pt idx="373">
                  <c:v>1987</c:v>
                </c:pt>
                <c:pt idx="374">
                  <c:v>1987</c:v>
                </c:pt>
                <c:pt idx="375">
                  <c:v>1987</c:v>
                </c:pt>
                <c:pt idx="376">
                  <c:v>1987</c:v>
                </c:pt>
                <c:pt idx="377">
                  <c:v>1988</c:v>
                </c:pt>
                <c:pt idx="378">
                  <c:v>1988</c:v>
                </c:pt>
                <c:pt idx="379">
                  <c:v>1988</c:v>
                </c:pt>
                <c:pt idx="380">
                  <c:v>1988</c:v>
                </c:pt>
                <c:pt idx="381">
                  <c:v>1988</c:v>
                </c:pt>
                <c:pt idx="382">
                  <c:v>1988</c:v>
                </c:pt>
                <c:pt idx="383">
                  <c:v>1988</c:v>
                </c:pt>
                <c:pt idx="384">
                  <c:v>1988</c:v>
                </c:pt>
                <c:pt idx="385">
                  <c:v>1988</c:v>
                </c:pt>
                <c:pt idx="386">
                  <c:v>1988</c:v>
                </c:pt>
                <c:pt idx="387">
                  <c:v>1988</c:v>
                </c:pt>
                <c:pt idx="388">
                  <c:v>1988</c:v>
                </c:pt>
                <c:pt idx="389">
                  <c:v>1988</c:v>
                </c:pt>
                <c:pt idx="390">
                  <c:v>1988</c:v>
                </c:pt>
                <c:pt idx="391">
                  <c:v>1988</c:v>
                </c:pt>
                <c:pt idx="392">
                  <c:v>1988</c:v>
                </c:pt>
                <c:pt idx="393">
                  <c:v>1988</c:v>
                </c:pt>
                <c:pt idx="394">
                  <c:v>1988</c:v>
                </c:pt>
                <c:pt idx="395">
                  <c:v>1988</c:v>
                </c:pt>
                <c:pt idx="396">
                  <c:v>1988</c:v>
                </c:pt>
                <c:pt idx="397">
                  <c:v>1988</c:v>
                </c:pt>
                <c:pt idx="398">
                  <c:v>1988</c:v>
                </c:pt>
                <c:pt idx="399">
                  <c:v>1988</c:v>
                </c:pt>
                <c:pt idx="400">
                  <c:v>1988</c:v>
                </c:pt>
                <c:pt idx="401">
                  <c:v>1988</c:v>
                </c:pt>
                <c:pt idx="402">
                  <c:v>1988</c:v>
                </c:pt>
                <c:pt idx="403">
                  <c:v>1988</c:v>
                </c:pt>
                <c:pt idx="404">
                  <c:v>1988</c:v>
                </c:pt>
                <c:pt idx="405">
                  <c:v>1988</c:v>
                </c:pt>
                <c:pt idx="406">
                  <c:v>1988</c:v>
                </c:pt>
                <c:pt idx="407">
                  <c:v>1988</c:v>
                </c:pt>
                <c:pt idx="408">
                  <c:v>1988</c:v>
                </c:pt>
                <c:pt idx="409">
                  <c:v>1988</c:v>
                </c:pt>
                <c:pt idx="410">
                  <c:v>1988</c:v>
                </c:pt>
                <c:pt idx="411">
                  <c:v>1988</c:v>
                </c:pt>
                <c:pt idx="412">
                  <c:v>1988</c:v>
                </c:pt>
                <c:pt idx="413">
                  <c:v>1988</c:v>
                </c:pt>
                <c:pt idx="414">
                  <c:v>1988</c:v>
                </c:pt>
                <c:pt idx="415">
                  <c:v>1988</c:v>
                </c:pt>
                <c:pt idx="416">
                  <c:v>1988</c:v>
                </c:pt>
                <c:pt idx="417">
                  <c:v>1988</c:v>
                </c:pt>
                <c:pt idx="418">
                  <c:v>1988</c:v>
                </c:pt>
                <c:pt idx="419">
                  <c:v>1988</c:v>
                </c:pt>
                <c:pt idx="420">
                  <c:v>1988</c:v>
                </c:pt>
                <c:pt idx="421">
                  <c:v>1988</c:v>
                </c:pt>
                <c:pt idx="422">
                  <c:v>1988</c:v>
                </c:pt>
                <c:pt idx="423">
                  <c:v>1988</c:v>
                </c:pt>
                <c:pt idx="424">
                  <c:v>1988</c:v>
                </c:pt>
                <c:pt idx="425">
                  <c:v>1988</c:v>
                </c:pt>
                <c:pt idx="426">
                  <c:v>1989</c:v>
                </c:pt>
                <c:pt idx="427">
                  <c:v>1989</c:v>
                </c:pt>
                <c:pt idx="428">
                  <c:v>1989</c:v>
                </c:pt>
                <c:pt idx="429">
                  <c:v>1989</c:v>
                </c:pt>
                <c:pt idx="430">
                  <c:v>1989</c:v>
                </c:pt>
                <c:pt idx="431">
                  <c:v>1989</c:v>
                </c:pt>
                <c:pt idx="432">
                  <c:v>1989</c:v>
                </c:pt>
                <c:pt idx="433">
                  <c:v>1989</c:v>
                </c:pt>
                <c:pt idx="434">
                  <c:v>1989</c:v>
                </c:pt>
                <c:pt idx="435">
                  <c:v>1989</c:v>
                </c:pt>
                <c:pt idx="436">
                  <c:v>1989</c:v>
                </c:pt>
                <c:pt idx="437">
                  <c:v>1989</c:v>
                </c:pt>
                <c:pt idx="438">
                  <c:v>1989</c:v>
                </c:pt>
                <c:pt idx="439">
                  <c:v>1989</c:v>
                </c:pt>
                <c:pt idx="440">
                  <c:v>1989</c:v>
                </c:pt>
                <c:pt idx="441">
                  <c:v>1989</c:v>
                </c:pt>
                <c:pt idx="442">
                  <c:v>1989</c:v>
                </c:pt>
                <c:pt idx="443">
                  <c:v>1989</c:v>
                </c:pt>
                <c:pt idx="444">
                  <c:v>1989</c:v>
                </c:pt>
                <c:pt idx="445">
                  <c:v>1989</c:v>
                </c:pt>
                <c:pt idx="446">
                  <c:v>1989</c:v>
                </c:pt>
                <c:pt idx="447">
                  <c:v>1989</c:v>
                </c:pt>
                <c:pt idx="448">
                  <c:v>1989</c:v>
                </c:pt>
                <c:pt idx="449">
                  <c:v>1989</c:v>
                </c:pt>
                <c:pt idx="450">
                  <c:v>1989</c:v>
                </c:pt>
                <c:pt idx="451">
                  <c:v>1989</c:v>
                </c:pt>
                <c:pt idx="452">
                  <c:v>1989</c:v>
                </c:pt>
                <c:pt idx="453">
                  <c:v>1989</c:v>
                </c:pt>
                <c:pt idx="454">
                  <c:v>1989</c:v>
                </c:pt>
                <c:pt idx="455">
                  <c:v>1989</c:v>
                </c:pt>
                <c:pt idx="456">
                  <c:v>1989</c:v>
                </c:pt>
                <c:pt idx="457">
                  <c:v>1989</c:v>
                </c:pt>
                <c:pt idx="458">
                  <c:v>1989</c:v>
                </c:pt>
                <c:pt idx="459">
                  <c:v>1989</c:v>
                </c:pt>
                <c:pt idx="460">
                  <c:v>1989</c:v>
                </c:pt>
                <c:pt idx="461">
                  <c:v>1989</c:v>
                </c:pt>
                <c:pt idx="462">
                  <c:v>1989</c:v>
                </c:pt>
                <c:pt idx="463">
                  <c:v>1989</c:v>
                </c:pt>
                <c:pt idx="464">
                  <c:v>1989</c:v>
                </c:pt>
                <c:pt idx="465">
                  <c:v>1989</c:v>
                </c:pt>
                <c:pt idx="466">
                  <c:v>1989</c:v>
                </c:pt>
                <c:pt idx="467">
                  <c:v>1989</c:v>
                </c:pt>
                <c:pt idx="468">
                  <c:v>1989</c:v>
                </c:pt>
                <c:pt idx="469">
                  <c:v>1989</c:v>
                </c:pt>
                <c:pt idx="470">
                  <c:v>1989</c:v>
                </c:pt>
                <c:pt idx="471">
                  <c:v>1989</c:v>
                </c:pt>
                <c:pt idx="472">
                  <c:v>1989</c:v>
                </c:pt>
                <c:pt idx="473">
                  <c:v>1989</c:v>
                </c:pt>
                <c:pt idx="474">
                  <c:v>1989</c:v>
                </c:pt>
                <c:pt idx="475">
                  <c:v>1990</c:v>
                </c:pt>
                <c:pt idx="476">
                  <c:v>1990</c:v>
                </c:pt>
                <c:pt idx="477">
                  <c:v>1990</c:v>
                </c:pt>
                <c:pt idx="478">
                  <c:v>1990</c:v>
                </c:pt>
                <c:pt idx="479">
                  <c:v>1990</c:v>
                </c:pt>
                <c:pt idx="480">
                  <c:v>1990</c:v>
                </c:pt>
                <c:pt idx="481">
                  <c:v>1990</c:v>
                </c:pt>
                <c:pt idx="482">
                  <c:v>1990</c:v>
                </c:pt>
                <c:pt idx="483">
                  <c:v>1990</c:v>
                </c:pt>
                <c:pt idx="484">
                  <c:v>1990</c:v>
                </c:pt>
                <c:pt idx="485">
                  <c:v>1990</c:v>
                </c:pt>
                <c:pt idx="486">
                  <c:v>1990</c:v>
                </c:pt>
                <c:pt idx="487">
                  <c:v>1990</c:v>
                </c:pt>
                <c:pt idx="488">
                  <c:v>1990</c:v>
                </c:pt>
                <c:pt idx="489">
                  <c:v>1990</c:v>
                </c:pt>
                <c:pt idx="490">
                  <c:v>1990</c:v>
                </c:pt>
                <c:pt idx="491">
                  <c:v>1990</c:v>
                </c:pt>
                <c:pt idx="492">
                  <c:v>1990</c:v>
                </c:pt>
                <c:pt idx="493">
                  <c:v>1990</c:v>
                </c:pt>
                <c:pt idx="494">
                  <c:v>1990</c:v>
                </c:pt>
                <c:pt idx="495">
                  <c:v>1990</c:v>
                </c:pt>
                <c:pt idx="496">
                  <c:v>1990</c:v>
                </c:pt>
                <c:pt idx="497">
                  <c:v>1990</c:v>
                </c:pt>
                <c:pt idx="498">
                  <c:v>1990</c:v>
                </c:pt>
                <c:pt idx="499">
                  <c:v>1990</c:v>
                </c:pt>
                <c:pt idx="500">
                  <c:v>1990</c:v>
                </c:pt>
                <c:pt idx="501">
                  <c:v>1990</c:v>
                </c:pt>
                <c:pt idx="502">
                  <c:v>1990</c:v>
                </c:pt>
                <c:pt idx="503">
                  <c:v>1990</c:v>
                </c:pt>
                <c:pt idx="504">
                  <c:v>1990</c:v>
                </c:pt>
                <c:pt idx="505">
                  <c:v>1990</c:v>
                </c:pt>
                <c:pt idx="506">
                  <c:v>1990</c:v>
                </c:pt>
                <c:pt idx="507">
                  <c:v>1990</c:v>
                </c:pt>
                <c:pt idx="508">
                  <c:v>1990</c:v>
                </c:pt>
                <c:pt idx="509">
                  <c:v>1990</c:v>
                </c:pt>
                <c:pt idx="510">
                  <c:v>1990</c:v>
                </c:pt>
                <c:pt idx="511">
                  <c:v>1990</c:v>
                </c:pt>
                <c:pt idx="512">
                  <c:v>1990</c:v>
                </c:pt>
                <c:pt idx="513">
                  <c:v>1990</c:v>
                </c:pt>
                <c:pt idx="514">
                  <c:v>1990</c:v>
                </c:pt>
                <c:pt idx="515">
                  <c:v>1990</c:v>
                </c:pt>
                <c:pt idx="516">
                  <c:v>1990</c:v>
                </c:pt>
                <c:pt idx="517">
                  <c:v>1990</c:v>
                </c:pt>
                <c:pt idx="518">
                  <c:v>1990</c:v>
                </c:pt>
                <c:pt idx="519">
                  <c:v>1990</c:v>
                </c:pt>
                <c:pt idx="520">
                  <c:v>1990</c:v>
                </c:pt>
                <c:pt idx="521">
                  <c:v>1990</c:v>
                </c:pt>
                <c:pt idx="522">
                  <c:v>1990</c:v>
                </c:pt>
                <c:pt idx="523">
                  <c:v>1990</c:v>
                </c:pt>
                <c:pt idx="524">
                  <c:v>1990</c:v>
                </c:pt>
                <c:pt idx="525">
                  <c:v>1991</c:v>
                </c:pt>
                <c:pt idx="526">
                  <c:v>1991</c:v>
                </c:pt>
                <c:pt idx="527">
                  <c:v>1991</c:v>
                </c:pt>
                <c:pt idx="528">
                  <c:v>1991</c:v>
                </c:pt>
                <c:pt idx="529">
                  <c:v>1991</c:v>
                </c:pt>
                <c:pt idx="530">
                  <c:v>1991</c:v>
                </c:pt>
                <c:pt idx="531">
                  <c:v>1991</c:v>
                </c:pt>
                <c:pt idx="532">
                  <c:v>1991</c:v>
                </c:pt>
                <c:pt idx="533">
                  <c:v>1991</c:v>
                </c:pt>
                <c:pt idx="534">
                  <c:v>1991</c:v>
                </c:pt>
                <c:pt idx="535">
                  <c:v>1991</c:v>
                </c:pt>
                <c:pt idx="536">
                  <c:v>1991</c:v>
                </c:pt>
                <c:pt idx="537">
                  <c:v>1991</c:v>
                </c:pt>
                <c:pt idx="538">
                  <c:v>1991</c:v>
                </c:pt>
                <c:pt idx="539">
                  <c:v>1991</c:v>
                </c:pt>
                <c:pt idx="540">
                  <c:v>1991</c:v>
                </c:pt>
                <c:pt idx="541">
                  <c:v>1991</c:v>
                </c:pt>
                <c:pt idx="542">
                  <c:v>1991</c:v>
                </c:pt>
                <c:pt idx="543">
                  <c:v>1991</c:v>
                </c:pt>
                <c:pt idx="544">
                  <c:v>1991</c:v>
                </c:pt>
                <c:pt idx="545">
                  <c:v>1991</c:v>
                </c:pt>
                <c:pt idx="546">
                  <c:v>1991</c:v>
                </c:pt>
                <c:pt idx="547">
                  <c:v>1991</c:v>
                </c:pt>
                <c:pt idx="548">
                  <c:v>1991</c:v>
                </c:pt>
                <c:pt idx="549">
                  <c:v>1991</c:v>
                </c:pt>
                <c:pt idx="550">
                  <c:v>1991</c:v>
                </c:pt>
                <c:pt idx="551">
                  <c:v>1991</c:v>
                </c:pt>
                <c:pt idx="552">
                  <c:v>1991</c:v>
                </c:pt>
                <c:pt idx="553">
                  <c:v>1991</c:v>
                </c:pt>
                <c:pt idx="554">
                  <c:v>1991</c:v>
                </c:pt>
                <c:pt idx="555">
                  <c:v>1991</c:v>
                </c:pt>
                <c:pt idx="556">
                  <c:v>1991</c:v>
                </c:pt>
                <c:pt idx="557">
                  <c:v>1991</c:v>
                </c:pt>
                <c:pt idx="558">
                  <c:v>1991</c:v>
                </c:pt>
                <c:pt idx="559">
                  <c:v>1991</c:v>
                </c:pt>
                <c:pt idx="560">
                  <c:v>1991</c:v>
                </c:pt>
                <c:pt idx="561">
                  <c:v>1991</c:v>
                </c:pt>
                <c:pt idx="562">
                  <c:v>1991</c:v>
                </c:pt>
                <c:pt idx="563">
                  <c:v>1991</c:v>
                </c:pt>
                <c:pt idx="564">
                  <c:v>1991</c:v>
                </c:pt>
                <c:pt idx="565">
                  <c:v>1991</c:v>
                </c:pt>
                <c:pt idx="566">
                  <c:v>1991</c:v>
                </c:pt>
                <c:pt idx="567">
                  <c:v>1991</c:v>
                </c:pt>
                <c:pt idx="568">
                  <c:v>1991</c:v>
                </c:pt>
                <c:pt idx="569">
                  <c:v>1991</c:v>
                </c:pt>
                <c:pt idx="570">
                  <c:v>1991</c:v>
                </c:pt>
                <c:pt idx="571">
                  <c:v>1991</c:v>
                </c:pt>
                <c:pt idx="572">
                  <c:v>1991</c:v>
                </c:pt>
                <c:pt idx="573">
                  <c:v>1991</c:v>
                </c:pt>
                <c:pt idx="574">
                  <c:v>1991</c:v>
                </c:pt>
                <c:pt idx="575">
                  <c:v>1991</c:v>
                </c:pt>
                <c:pt idx="576">
                  <c:v>1992</c:v>
                </c:pt>
                <c:pt idx="577">
                  <c:v>1992</c:v>
                </c:pt>
                <c:pt idx="578">
                  <c:v>1992</c:v>
                </c:pt>
                <c:pt idx="579">
                  <c:v>1992</c:v>
                </c:pt>
                <c:pt idx="580">
                  <c:v>1992</c:v>
                </c:pt>
                <c:pt idx="581">
                  <c:v>1992</c:v>
                </c:pt>
                <c:pt idx="582">
                  <c:v>1992</c:v>
                </c:pt>
                <c:pt idx="583">
                  <c:v>1992</c:v>
                </c:pt>
                <c:pt idx="584">
                  <c:v>1992</c:v>
                </c:pt>
                <c:pt idx="585">
                  <c:v>1992</c:v>
                </c:pt>
                <c:pt idx="586">
                  <c:v>1992</c:v>
                </c:pt>
                <c:pt idx="587">
                  <c:v>1992</c:v>
                </c:pt>
                <c:pt idx="588">
                  <c:v>1992</c:v>
                </c:pt>
                <c:pt idx="589">
                  <c:v>1992</c:v>
                </c:pt>
                <c:pt idx="590">
                  <c:v>1992</c:v>
                </c:pt>
                <c:pt idx="591">
                  <c:v>1992</c:v>
                </c:pt>
                <c:pt idx="592">
                  <c:v>1992</c:v>
                </c:pt>
                <c:pt idx="593">
                  <c:v>1992</c:v>
                </c:pt>
                <c:pt idx="594">
                  <c:v>1992</c:v>
                </c:pt>
                <c:pt idx="595">
                  <c:v>1992</c:v>
                </c:pt>
                <c:pt idx="596">
                  <c:v>1992</c:v>
                </c:pt>
                <c:pt idx="597">
                  <c:v>1992</c:v>
                </c:pt>
                <c:pt idx="598">
                  <c:v>1992</c:v>
                </c:pt>
                <c:pt idx="599">
                  <c:v>1992</c:v>
                </c:pt>
                <c:pt idx="600">
                  <c:v>1992</c:v>
                </c:pt>
                <c:pt idx="601">
                  <c:v>1992</c:v>
                </c:pt>
                <c:pt idx="602">
                  <c:v>1992</c:v>
                </c:pt>
                <c:pt idx="603">
                  <c:v>1992</c:v>
                </c:pt>
                <c:pt idx="604">
                  <c:v>1992</c:v>
                </c:pt>
                <c:pt idx="605">
                  <c:v>1992</c:v>
                </c:pt>
                <c:pt idx="606">
                  <c:v>1992</c:v>
                </c:pt>
                <c:pt idx="607">
                  <c:v>1992</c:v>
                </c:pt>
                <c:pt idx="608">
                  <c:v>1992</c:v>
                </c:pt>
                <c:pt idx="609">
                  <c:v>1992</c:v>
                </c:pt>
                <c:pt idx="610">
                  <c:v>1992</c:v>
                </c:pt>
                <c:pt idx="611">
                  <c:v>1992</c:v>
                </c:pt>
                <c:pt idx="612">
                  <c:v>1992</c:v>
                </c:pt>
                <c:pt idx="613">
                  <c:v>1992</c:v>
                </c:pt>
                <c:pt idx="614">
                  <c:v>1992</c:v>
                </c:pt>
                <c:pt idx="615">
                  <c:v>1992</c:v>
                </c:pt>
                <c:pt idx="616">
                  <c:v>1992</c:v>
                </c:pt>
                <c:pt idx="617">
                  <c:v>1992</c:v>
                </c:pt>
                <c:pt idx="618">
                  <c:v>1992</c:v>
                </c:pt>
                <c:pt idx="619">
                  <c:v>1992</c:v>
                </c:pt>
                <c:pt idx="620">
                  <c:v>1992</c:v>
                </c:pt>
                <c:pt idx="621">
                  <c:v>1992</c:v>
                </c:pt>
                <c:pt idx="622">
                  <c:v>1992</c:v>
                </c:pt>
                <c:pt idx="623">
                  <c:v>1992</c:v>
                </c:pt>
                <c:pt idx="624">
                  <c:v>1992</c:v>
                </c:pt>
                <c:pt idx="625">
                  <c:v>1992</c:v>
                </c:pt>
                <c:pt idx="626">
                  <c:v>1993</c:v>
                </c:pt>
                <c:pt idx="627">
                  <c:v>1993</c:v>
                </c:pt>
                <c:pt idx="628">
                  <c:v>1993</c:v>
                </c:pt>
                <c:pt idx="629">
                  <c:v>1993</c:v>
                </c:pt>
                <c:pt idx="630">
                  <c:v>1993</c:v>
                </c:pt>
                <c:pt idx="631">
                  <c:v>1993</c:v>
                </c:pt>
                <c:pt idx="632">
                  <c:v>1993</c:v>
                </c:pt>
                <c:pt idx="633">
                  <c:v>1993</c:v>
                </c:pt>
                <c:pt idx="634">
                  <c:v>1993</c:v>
                </c:pt>
                <c:pt idx="635">
                  <c:v>1993</c:v>
                </c:pt>
                <c:pt idx="636">
                  <c:v>1993</c:v>
                </c:pt>
                <c:pt idx="637">
                  <c:v>1993</c:v>
                </c:pt>
                <c:pt idx="638">
                  <c:v>1993</c:v>
                </c:pt>
                <c:pt idx="639">
                  <c:v>1993</c:v>
                </c:pt>
                <c:pt idx="640">
                  <c:v>1993</c:v>
                </c:pt>
                <c:pt idx="641">
                  <c:v>1993</c:v>
                </c:pt>
                <c:pt idx="642">
                  <c:v>1993</c:v>
                </c:pt>
                <c:pt idx="643">
                  <c:v>1993</c:v>
                </c:pt>
                <c:pt idx="644">
                  <c:v>1993</c:v>
                </c:pt>
                <c:pt idx="645">
                  <c:v>1993</c:v>
                </c:pt>
                <c:pt idx="646">
                  <c:v>1993</c:v>
                </c:pt>
                <c:pt idx="647">
                  <c:v>1993</c:v>
                </c:pt>
                <c:pt idx="648">
                  <c:v>1993</c:v>
                </c:pt>
                <c:pt idx="649">
                  <c:v>1993</c:v>
                </c:pt>
                <c:pt idx="650">
                  <c:v>1993</c:v>
                </c:pt>
                <c:pt idx="651">
                  <c:v>1993</c:v>
                </c:pt>
                <c:pt idx="652">
                  <c:v>1993</c:v>
                </c:pt>
                <c:pt idx="653">
                  <c:v>1993</c:v>
                </c:pt>
                <c:pt idx="654">
                  <c:v>1993</c:v>
                </c:pt>
                <c:pt idx="655">
                  <c:v>1993</c:v>
                </c:pt>
                <c:pt idx="656">
                  <c:v>1993</c:v>
                </c:pt>
                <c:pt idx="657">
                  <c:v>1993</c:v>
                </c:pt>
                <c:pt idx="658">
                  <c:v>1993</c:v>
                </c:pt>
                <c:pt idx="659">
                  <c:v>1993</c:v>
                </c:pt>
                <c:pt idx="660">
                  <c:v>1993</c:v>
                </c:pt>
                <c:pt idx="661">
                  <c:v>1993</c:v>
                </c:pt>
                <c:pt idx="662">
                  <c:v>1993</c:v>
                </c:pt>
                <c:pt idx="663">
                  <c:v>1993</c:v>
                </c:pt>
                <c:pt idx="664">
                  <c:v>1993</c:v>
                </c:pt>
                <c:pt idx="665">
                  <c:v>1993</c:v>
                </c:pt>
                <c:pt idx="666">
                  <c:v>1993</c:v>
                </c:pt>
                <c:pt idx="667">
                  <c:v>1993</c:v>
                </c:pt>
                <c:pt idx="668">
                  <c:v>1993</c:v>
                </c:pt>
                <c:pt idx="669">
                  <c:v>1993</c:v>
                </c:pt>
                <c:pt idx="670">
                  <c:v>1993</c:v>
                </c:pt>
                <c:pt idx="671">
                  <c:v>1993</c:v>
                </c:pt>
                <c:pt idx="672">
                  <c:v>1993</c:v>
                </c:pt>
                <c:pt idx="673">
                  <c:v>1993</c:v>
                </c:pt>
                <c:pt idx="674">
                  <c:v>1993</c:v>
                </c:pt>
                <c:pt idx="675">
                  <c:v>1994</c:v>
                </c:pt>
                <c:pt idx="676">
                  <c:v>1994</c:v>
                </c:pt>
                <c:pt idx="677">
                  <c:v>1994</c:v>
                </c:pt>
                <c:pt idx="678">
                  <c:v>1994</c:v>
                </c:pt>
                <c:pt idx="679">
                  <c:v>1994</c:v>
                </c:pt>
                <c:pt idx="680">
                  <c:v>1994</c:v>
                </c:pt>
                <c:pt idx="681">
                  <c:v>1994</c:v>
                </c:pt>
                <c:pt idx="682">
                  <c:v>1994</c:v>
                </c:pt>
                <c:pt idx="683">
                  <c:v>1994</c:v>
                </c:pt>
                <c:pt idx="684">
                  <c:v>1994</c:v>
                </c:pt>
                <c:pt idx="685">
                  <c:v>1994</c:v>
                </c:pt>
                <c:pt idx="686">
                  <c:v>1994</c:v>
                </c:pt>
                <c:pt idx="687">
                  <c:v>1994</c:v>
                </c:pt>
                <c:pt idx="688">
                  <c:v>1994</c:v>
                </c:pt>
                <c:pt idx="689">
                  <c:v>1994</c:v>
                </c:pt>
                <c:pt idx="690">
                  <c:v>1994</c:v>
                </c:pt>
                <c:pt idx="691">
                  <c:v>1994</c:v>
                </c:pt>
                <c:pt idx="692">
                  <c:v>1994</c:v>
                </c:pt>
                <c:pt idx="693">
                  <c:v>1994</c:v>
                </c:pt>
                <c:pt idx="694">
                  <c:v>1994</c:v>
                </c:pt>
                <c:pt idx="695">
                  <c:v>1994</c:v>
                </c:pt>
                <c:pt idx="696">
                  <c:v>1994</c:v>
                </c:pt>
                <c:pt idx="697">
                  <c:v>1994</c:v>
                </c:pt>
                <c:pt idx="698">
                  <c:v>1994</c:v>
                </c:pt>
                <c:pt idx="699">
                  <c:v>1994</c:v>
                </c:pt>
                <c:pt idx="700">
                  <c:v>1994</c:v>
                </c:pt>
                <c:pt idx="701">
                  <c:v>1994</c:v>
                </c:pt>
                <c:pt idx="702">
                  <c:v>1994</c:v>
                </c:pt>
                <c:pt idx="703">
                  <c:v>1994</c:v>
                </c:pt>
                <c:pt idx="704">
                  <c:v>1994</c:v>
                </c:pt>
                <c:pt idx="705">
                  <c:v>1994</c:v>
                </c:pt>
                <c:pt idx="706">
                  <c:v>1994</c:v>
                </c:pt>
                <c:pt idx="707">
                  <c:v>1994</c:v>
                </c:pt>
                <c:pt idx="708">
                  <c:v>1994</c:v>
                </c:pt>
                <c:pt idx="709">
                  <c:v>1994</c:v>
                </c:pt>
                <c:pt idx="710">
                  <c:v>1994</c:v>
                </c:pt>
                <c:pt idx="711">
                  <c:v>1994</c:v>
                </c:pt>
                <c:pt idx="712">
                  <c:v>1994</c:v>
                </c:pt>
                <c:pt idx="713">
                  <c:v>1994</c:v>
                </c:pt>
                <c:pt idx="714">
                  <c:v>1994</c:v>
                </c:pt>
                <c:pt idx="715">
                  <c:v>1994</c:v>
                </c:pt>
                <c:pt idx="716">
                  <c:v>1994</c:v>
                </c:pt>
                <c:pt idx="717">
                  <c:v>1994</c:v>
                </c:pt>
                <c:pt idx="718">
                  <c:v>1994</c:v>
                </c:pt>
                <c:pt idx="719">
                  <c:v>1994</c:v>
                </c:pt>
                <c:pt idx="720">
                  <c:v>1994</c:v>
                </c:pt>
                <c:pt idx="721">
                  <c:v>1994</c:v>
                </c:pt>
                <c:pt idx="722">
                  <c:v>1994</c:v>
                </c:pt>
                <c:pt idx="723">
                  <c:v>1994</c:v>
                </c:pt>
                <c:pt idx="724">
                  <c:v>1994</c:v>
                </c:pt>
                <c:pt idx="725">
                  <c:v>1995</c:v>
                </c:pt>
                <c:pt idx="726">
                  <c:v>1995</c:v>
                </c:pt>
                <c:pt idx="727">
                  <c:v>1995</c:v>
                </c:pt>
                <c:pt idx="728">
                  <c:v>1995</c:v>
                </c:pt>
                <c:pt idx="729">
                  <c:v>1995</c:v>
                </c:pt>
                <c:pt idx="730">
                  <c:v>1995</c:v>
                </c:pt>
                <c:pt idx="731">
                  <c:v>1995</c:v>
                </c:pt>
                <c:pt idx="732">
                  <c:v>1995</c:v>
                </c:pt>
                <c:pt idx="733">
                  <c:v>1995</c:v>
                </c:pt>
                <c:pt idx="734">
                  <c:v>1995</c:v>
                </c:pt>
                <c:pt idx="735">
                  <c:v>1995</c:v>
                </c:pt>
                <c:pt idx="736">
                  <c:v>1995</c:v>
                </c:pt>
                <c:pt idx="737">
                  <c:v>1995</c:v>
                </c:pt>
                <c:pt idx="738">
                  <c:v>1995</c:v>
                </c:pt>
                <c:pt idx="739">
                  <c:v>1995</c:v>
                </c:pt>
                <c:pt idx="740">
                  <c:v>1995</c:v>
                </c:pt>
                <c:pt idx="741">
                  <c:v>1995</c:v>
                </c:pt>
                <c:pt idx="742">
                  <c:v>1995</c:v>
                </c:pt>
                <c:pt idx="743">
                  <c:v>1995</c:v>
                </c:pt>
                <c:pt idx="744">
                  <c:v>1995</c:v>
                </c:pt>
                <c:pt idx="745">
                  <c:v>1995</c:v>
                </c:pt>
                <c:pt idx="746">
                  <c:v>1995</c:v>
                </c:pt>
                <c:pt idx="747">
                  <c:v>1995</c:v>
                </c:pt>
                <c:pt idx="748">
                  <c:v>1995</c:v>
                </c:pt>
                <c:pt idx="749">
                  <c:v>1995</c:v>
                </c:pt>
                <c:pt idx="750">
                  <c:v>1995</c:v>
                </c:pt>
                <c:pt idx="751">
                  <c:v>1995</c:v>
                </c:pt>
                <c:pt idx="752">
                  <c:v>1995</c:v>
                </c:pt>
                <c:pt idx="753">
                  <c:v>1995</c:v>
                </c:pt>
                <c:pt idx="754">
                  <c:v>1995</c:v>
                </c:pt>
                <c:pt idx="755">
                  <c:v>1995</c:v>
                </c:pt>
                <c:pt idx="756">
                  <c:v>1995</c:v>
                </c:pt>
                <c:pt idx="757">
                  <c:v>1995</c:v>
                </c:pt>
                <c:pt idx="758">
                  <c:v>1995</c:v>
                </c:pt>
                <c:pt idx="759">
                  <c:v>1995</c:v>
                </c:pt>
                <c:pt idx="760">
                  <c:v>1995</c:v>
                </c:pt>
                <c:pt idx="761">
                  <c:v>1995</c:v>
                </c:pt>
                <c:pt idx="762">
                  <c:v>1995</c:v>
                </c:pt>
                <c:pt idx="763">
                  <c:v>1995</c:v>
                </c:pt>
                <c:pt idx="764">
                  <c:v>1995</c:v>
                </c:pt>
                <c:pt idx="765">
                  <c:v>1995</c:v>
                </c:pt>
                <c:pt idx="766">
                  <c:v>1995</c:v>
                </c:pt>
                <c:pt idx="767">
                  <c:v>1995</c:v>
                </c:pt>
                <c:pt idx="768">
                  <c:v>1995</c:v>
                </c:pt>
                <c:pt idx="769">
                  <c:v>1995</c:v>
                </c:pt>
                <c:pt idx="770">
                  <c:v>1995</c:v>
                </c:pt>
                <c:pt idx="771">
                  <c:v>1995</c:v>
                </c:pt>
                <c:pt idx="772">
                  <c:v>1995</c:v>
                </c:pt>
                <c:pt idx="773">
                  <c:v>1995</c:v>
                </c:pt>
                <c:pt idx="774">
                  <c:v>1996</c:v>
                </c:pt>
                <c:pt idx="775">
                  <c:v>1996</c:v>
                </c:pt>
                <c:pt idx="776">
                  <c:v>1996</c:v>
                </c:pt>
                <c:pt idx="777">
                  <c:v>1996</c:v>
                </c:pt>
                <c:pt idx="778">
                  <c:v>1996</c:v>
                </c:pt>
                <c:pt idx="779">
                  <c:v>1996</c:v>
                </c:pt>
                <c:pt idx="780">
                  <c:v>1996</c:v>
                </c:pt>
                <c:pt idx="781">
                  <c:v>1996</c:v>
                </c:pt>
                <c:pt idx="782">
                  <c:v>1996</c:v>
                </c:pt>
                <c:pt idx="783">
                  <c:v>1996</c:v>
                </c:pt>
                <c:pt idx="784">
                  <c:v>1996</c:v>
                </c:pt>
                <c:pt idx="785">
                  <c:v>1996</c:v>
                </c:pt>
                <c:pt idx="786">
                  <c:v>1996</c:v>
                </c:pt>
                <c:pt idx="787">
                  <c:v>1996</c:v>
                </c:pt>
                <c:pt idx="788">
                  <c:v>1996</c:v>
                </c:pt>
                <c:pt idx="789">
                  <c:v>1996</c:v>
                </c:pt>
                <c:pt idx="790">
                  <c:v>1996</c:v>
                </c:pt>
                <c:pt idx="791">
                  <c:v>1996</c:v>
                </c:pt>
                <c:pt idx="792">
                  <c:v>1996</c:v>
                </c:pt>
                <c:pt idx="793">
                  <c:v>1996</c:v>
                </c:pt>
                <c:pt idx="794">
                  <c:v>1996</c:v>
                </c:pt>
                <c:pt idx="795">
                  <c:v>1996</c:v>
                </c:pt>
                <c:pt idx="796">
                  <c:v>1996</c:v>
                </c:pt>
                <c:pt idx="797">
                  <c:v>1996</c:v>
                </c:pt>
                <c:pt idx="798">
                  <c:v>1996</c:v>
                </c:pt>
                <c:pt idx="799">
                  <c:v>1996</c:v>
                </c:pt>
                <c:pt idx="800">
                  <c:v>1996</c:v>
                </c:pt>
                <c:pt idx="801">
                  <c:v>1996</c:v>
                </c:pt>
                <c:pt idx="802">
                  <c:v>1996</c:v>
                </c:pt>
                <c:pt idx="803">
                  <c:v>1996</c:v>
                </c:pt>
                <c:pt idx="804">
                  <c:v>1996</c:v>
                </c:pt>
                <c:pt idx="805">
                  <c:v>1996</c:v>
                </c:pt>
                <c:pt idx="806">
                  <c:v>1996</c:v>
                </c:pt>
                <c:pt idx="807">
                  <c:v>1996</c:v>
                </c:pt>
                <c:pt idx="808">
                  <c:v>1996</c:v>
                </c:pt>
                <c:pt idx="809">
                  <c:v>1996</c:v>
                </c:pt>
                <c:pt idx="810">
                  <c:v>1996</c:v>
                </c:pt>
                <c:pt idx="811">
                  <c:v>1996</c:v>
                </c:pt>
                <c:pt idx="812">
                  <c:v>1996</c:v>
                </c:pt>
                <c:pt idx="813">
                  <c:v>1996</c:v>
                </c:pt>
                <c:pt idx="814">
                  <c:v>1996</c:v>
                </c:pt>
                <c:pt idx="815">
                  <c:v>1996</c:v>
                </c:pt>
                <c:pt idx="816">
                  <c:v>1996</c:v>
                </c:pt>
                <c:pt idx="817">
                  <c:v>1996</c:v>
                </c:pt>
                <c:pt idx="818">
                  <c:v>1996</c:v>
                </c:pt>
                <c:pt idx="819">
                  <c:v>1996</c:v>
                </c:pt>
                <c:pt idx="820">
                  <c:v>1996</c:v>
                </c:pt>
                <c:pt idx="821">
                  <c:v>1996</c:v>
                </c:pt>
                <c:pt idx="822">
                  <c:v>1996</c:v>
                </c:pt>
                <c:pt idx="823">
                  <c:v>1996</c:v>
                </c:pt>
                <c:pt idx="824">
                  <c:v>1997</c:v>
                </c:pt>
                <c:pt idx="825">
                  <c:v>1997</c:v>
                </c:pt>
                <c:pt idx="826">
                  <c:v>1997</c:v>
                </c:pt>
                <c:pt idx="827">
                  <c:v>1997</c:v>
                </c:pt>
                <c:pt idx="828">
                  <c:v>1997</c:v>
                </c:pt>
                <c:pt idx="829">
                  <c:v>1997</c:v>
                </c:pt>
                <c:pt idx="830">
                  <c:v>1997</c:v>
                </c:pt>
                <c:pt idx="831">
                  <c:v>1997</c:v>
                </c:pt>
                <c:pt idx="832">
                  <c:v>1997</c:v>
                </c:pt>
                <c:pt idx="833">
                  <c:v>1997</c:v>
                </c:pt>
                <c:pt idx="834">
                  <c:v>1997</c:v>
                </c:pt>
                <c:pt idx="835">
                  <c:v>1997</c:v>
                </c:pt>
                <c:pt idx="836">
                  <c:v>1997</c:v>
                </c:pt>
                <c:pt idx="837">
                  <c:v>1997</c:v>
                </c:pt>
                <c:pt idx="838">
                  <c:v>1997</c:v>
                </c:pt>
                <c:pt idx="839">
                  <c:v>1997</c:v>
                </c:pt>
                <c:pt idx="840">
                  <c:v>1997</c:v>
                </c:pt>
                <c:pt idx="841">
                  <c:v>1997</c:v>
                </c:pt>
                <c:pt idx="842">
                  <c:v>1997</c:v>
                </c:pt>
                <c:pt idx="843">
                  <c:v>1997</c:v>
                </c:pt>
                <c:pt idx="844">
                  <c:v>1997</c:v>
                </c:pt>
                <c:pt idx="845">
                  <c:v>1997</c:v>
                </c:pt>
                <c:pt idx="846">
                  <c:v>1997</c:v>
                </c:pt>
                <c:pt idx="847">
                  <c:v>1997</c:v>
                </c:pt>
                <c:pt idx="848">
                  <c:v>1997</c:v>
                </c:pt>
                <c:pt idx="849">
                  <c:v>1997</c:v>
                </c:pt>
                <c:pt idx="850">
                  <c:v>1997</c:v>
                </c:pt>
                <c:pt idx="851">
                  <c:v>1997</c:v>
                </c:pt>
                <c:pt idx="852">
                  <c:v>1997</c:v>
                </c:pt>
                <c:pt idx="853">
                  <c:v>1997</c:v>
                </c:pt>
                <c:pt idx="854">
                  <c:v>1997</c:v>
                </c:pt>
                <c:pt idx="855">
                  <c:v>1997</c:v>
                </c:pt>
                <c:pt idx="856">
                  <c:v>1997</c:v>
                </c:pt>
                <c:pt idx="857">
                  <c:v>1997</c:v>
                </c:pt>
                <c:pt idx="858">
                  <c:v>1997</c:v>
                </c:pt>
                <c:pt idx="859">
                  <c:v>1997</c:v>
                </c:pt>
                <c:pt idx="860">
                  <c:v>1997</c:v>
                </c:pt>
                <c:pt idx="861">
                  <c:v>1997</c:v>
                </c:pt>
                <c:pt idx="862">
                  <c:v>1997</c:v>
                </c:pt>
                <c:pt idx="863">
                  <c:v>1997</c:v>
                </c:pt>
                <c:pt idx="864">
                  <c:v>1997</c:v>
                </c:pt>
                <c:pt idx="865">
                  <c:v>1997</c:v>
                </c:pt>
                <c:pt idx="866">
                  <c:v>1997</c:v>
                </c:pt>
                <c:pt idx="867">
                  <c:v>1997</c:v>
                </c:pt>
                <c:pt idx="868">
                  <c:v>1997</c:v>
                </c:pt>
                <c:pt idx="869">
                  <c:v>1997</c:v>
                </c:pt>
                <c:pt idx="870">
                  <c:v>1997</c:v>
                </c:pt>
                <c:pt idx="871">
                  <c:v>1997</c:v>
                </c:pt>
                <c:pt idx="872">
                  <c:v>1997</c:v>
                </c:pt>
                <c:pt idx="873">
                  <c:v>1997</c:v>
                </c:pt>
                <c:pt idx="874">
                  <c:v>1997</c:v>
                </c:pt>
                <c:pt idx="875">
                  <c:v>1998</c:v>
                </c:pt>
                <c:pt idx="876">
                  <c:v>1998</c:v>
                </c:pt>
                <c:pt idx="877">
                  <c:v>1998</c:v>
                </c:pt>
                <c:pt idx="878">
                  <c:v>1998</c:v>
                </c:pt>
                <c:pt idx="879">
                  <c:v>1998</c:v>
                </c:pt>
                <c:pt idx="880">
                  <c:v>1998</c:v>
                </c:pt>
                <c:pt idx="881">
                  <c:v>1998</c:v>
                </c:pt>
                <c:pt idx="882">
                  <c:v>1998</c:v>
                </c:pt>
                <c:pt idx="883">
                  <c:v>1998</c:v>
                </c:pt>
                <c:pt idx="884">
                  <c:v>1998</c:v>
                </c:pt>
                <c:pt idx="885">
                  <c:v>1998</c:v>
                </c:pt>
                <c:pt idx="886">
                  <c:v>1998</c:v>
                </c:pt>
                <c:pt idx="887">
                  <c:v>1998</c:v>
                </c:pt>
                <c:pt idx="888">
                  <c:v>1998</c:v>
                </c:pt>
                <c:pt idx="889">
                  <c:v>1998</c:v>
                </c:pt>
                <c:pt idx="890">
                  <c:v>1998</c:v>
                </c:pt>
                <c:pt idx="891">
                  <c:v>1998</c:v>
                </c:pt>
                <c:pt idx="892">
                  <c:v>1998</c:v>
                </c:pt>
                <c:pt idx="893">
                  <c:v>1998</c:v>
                </c:pt>
                <c:pt idx="894">
                  <c:v>1998</c:v>
                </c:pt>
                <c:pt idx="895">
                  <c:v>1998</c:v>
                </c:pt>
                <c:pt idx="896">
                  <c:v>1998</c:v>
                </c:pt>
                <c:pt idx="897">
                  <c:v>1998</c:v>
                </c:pt>
                <c:pt idx="898">
                  <c:v>1998</c:v>
                </c:pt>
                <c:pt idx="899">
                  <c:v>1998</c:v>
                </c:pt>
                <c:pt idx="900">
                  <c:v>1998</c:v>
                </c:pt>
                <c:pt idx="901">
                  <c:v>1998</c:v>
                </c:pt>
                <c:pt idx="902">
                  <c:v>1998</c:v>
                </c:pt>
                <c:pt idx="903">
                  <c:v>1998</c:v>
                </c:pt>
                <c:pt idx="904">
                  <c:v>1998</c:v>
                </c:pt>
                <c:pt idx="905">
                  <c:v>1998</c:v>
                </c:pt>
                <c:pt idx="906">
                  <c:v>1998</c:v>
                </c:pt>
                <c:pt idx="907">
                  <c:v>1998</c:v>
                </c:pt>
                <c:pt idx="908">
                  <c:v>1998</c:v>
                </c:pt>
                <c:pt idx="909">
                  <c:v>1998</c:v>
                </c:pt>
                <c:pt idx="910">
                  <c:v>1998</c:v>
                </c:pt>
                <c:pt idx="911">
                  <c:v>1998</c:v>
                </c:pt>
                <c:pt idx="912">
                  <c:v>1998</c:v>
                </c:pt>
                <c:pt idx="913">
                  <c:v>1998</c:v>
                </c:pt>
                <c:pt idx="914">
                  <c:v>1998</c:v>
                </c:pt>
                <c:pt idx="915">
                  <c:v>1998</c:v>
                </c:pt>
                <c:pt idx="916">
                  <c:v>1998</c:v>
                </c:pt>
                <c:pt idx="917">
                  <c:v>1998</c:v>
                </c:pt>
                <c:pt idx="918">
                  <c:v>1998</c:v>
                </c:pt>
                <c:pt idx="919">
                  <c:v>1998</c:v>
                </c:pt>
                <c:pt idx="920">
                  <c:v>1998</c:v>
                </c:pt>
                <c:pt idx="921">
                  <c:v>1999</c:v>
                </c:pt>
                <c:pt idx="922">
                  <c:v>1999</c:v>
                </c:pt>
                <c:pt idx="923">
                  <c:v>1999</c:v>
                </c:pt>
                <c:pt idx="924">
                  <c:v>1999</c:v>
                </c:pt>
                <c:pt idx="925">
                  <c:v>1999</c:v>
                </c:pt>
                <c:pt idx="926">
                  <c:v>1999</c:v>
                </c:pt>
                <c:pt idx="927">
                  <c:v>1999</c:v>
                </c:pt>
                <c:pt idx="928">
                  <c:v>1999</c:v>
                </c:pt>
                <c:pt idx="929">
                  <c:v>1999</c:v>
                </c:pt>
                <c:pt idx="930">
                  <c:v>1999</c:v>
                </c:pt>
                <c:pt idx="931">
                  <c:v>1999</c:v>
                </c:pt>
                <c:pt idx="932">
                  <c:v>1999</c:v>
                </c:pt>
                <c:pt idx="933">
                  <c:v>1999</c:v>
                </c:pt>
                <c:pt idx="934">
                  <c:v>1999</c:v>
                </c:pt>
                <c:pt idx="935">
                  <c:v>1999</c:v>
                </c:pt>
                <c:pt idx="936">
                  <c:v>1999</c:v>
                </c:pt>
                <c:pt idx="937">
                  <c:v>1999</c:v>
                </c:pt>
                <c:pt idx="938">
                  <c:v>1999</c:v>
                </c:pt>
                <c:pt idx="939">
                  <c:v>1999</c:v>
                </c:pt>
                <c:pt idx="940">
                  <c:v>1999</c:v>
                </c:pt>
                <c:pt idx="941">
                  <c:v>1999</c:v>
                </c:pt>
                <c:pt idx="942">
                  <c:v>1999</c:v>
                </c:pt>
                <c:pt idx="943">
                  <c:v>1999</c:v>
                </c:pt>
                <c:pt idx="944">
                  <c:v>1999</c:v>
                </c:pt>
                <c:pt idx="945">
                  <c:v>1999</c:v>
                </c:pt>
                <c:pt idx="946">
                  <c:v>1999</c:v>
                </c:pt>
                <c:pt idx="947">
                  <c:v>1999</c:v>
                </c:pt>
                <c:pt idx="948">
                  <c:v>1999</c:v>
                </c:pt>
                <c:pt idx="949">
                  <c:v>1999</c:v>
                </c:pt>
                <c:pt idx="950">
                  <c:v>1999</c:v>
                </c:pt>
                <c:pt idx="951">
                  <c:v>1999</c:v>
                </c:pt>
                <c:pt idx="952">
                  <c:v>1999</c:v>
                </c:pt>
                <c:pt idx="953">
                  <c:v>1999</c:v>
                </c:pt>
                <c:pt idx="954">
                  <c:v>1999</c:v>
                </c:pt>
                <c:pt idx="955">
                  <c:v>1999</c:v>
                </c:pt>
                <c:pt idx="956">
                  <c:v>1999</c:v>
                </c:pt>
                <c:pt idx="957">
                  <c:v>1999</c:v>
                </c:pt>
                <c:pt idx="958">
                  <c:v>1999</c:v>
                </c:pt>
                <c:pt idx="959">
                  <c:v>1999</c:v>
                </c:pt>
                <c:pt idx="960">
                  <c:v>1999</c:v>
                </c:pt>
                <c:pt idx="961">
                  <c:v>1999</c:v>
                </c:pt>
                <c:pt idx="962">
                  <c:v>1999</c:v>
                </c:pt>
                <c:pt idx="963">
                  <c:v>1999</c:v>
                </c:pt>
                <c:pt idx="964">
                  <c:v>1999</c:v>
                </c:pt>
                <c:pt idx="965">
                  <c:v>1999</c:v>
                </c:pt>
                <c:pt idx="966">
                  <c:v>1999</c:v>
                </c:pt>
                <c:pt idx="967">
                  <c:v>1999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2001</c:v>
                </c:pt>
                <c:pt idx="1019">
                  <c:v>2001</c:v>
                </c:pt>
                <c:pt idx="1020">
                  <c:v>2001</c:v>
                </c:pt>
                <c:pt idx="1021">
                  <c:v>2001</c:v>
                </c:pt>
                <c:pt idx="1022">
                  <c:v>2001</c:v>
                </c:pt>
                <c:pt idx="1023">
                  <c:v>2001</c:v>
                </c:pt>
                <c:pt idx="1024">
                  <c:v>2001</c:v>
                </c:pt>
                <c:pt idx="1025">
                  <c:v>2001</c:v>
                </c:pt>
                <c:pt idx="1026">
                  <c:v>2001</c:v>
                </c:pt>
                <c:pt idx="1027">
                  <c:v>2001</c:v>
                </c:pt>
                <c:pt idx="1028">
                  <c:v>2001</c:v>
                </c:pt>
                <c:pt idx="1029">
                  <c:v>2001</c:v>
                </c:pt>
                <c:pt idx="1030">
                  <c:v>2001</c:v>
                </c:pt>
                <c:pt idx="1031">
                  <c:v>2001</c:v>
                </c:pt>
                <c:pt idx="1032">
                  <c:v>2001</c:v>
                </c:pt>
                <c:pt idx="1033">
                  <c:v>2001</c:v>
                </c:pt>
                <c:pt idx="1034">
                  <c:v>2001</c:v>
                </c:pt>
                <c:pt idx="1035">
                  <c:v>2001</c:v>
                </c:pt>
                <c:pt idx="1036">
                  <c:v>2001</c:v>
                </c:pt>
                <c:pt idx="1037">
                  <c:v>2001</c:v>
                </c:pt>
                <c:pt idx="1038">
                  <c:v>2001</c:v>
                </c:pt>
                <c:pt idx="1039">
                  <c:v>2001</c:v>
                </c:pt>
                <c:pt idx="1040">
                  <c:v>2001</c:v>
                </c:pt>
                <c:pt idx="1041">
                  <c:v>2001</c:v>
                </c:pt>
                <c:pt idx="1042">
                  <c:v>2001</c:v>
                </c:pt>
                <c:pt idx="1043">
                  <c:v>2001</c:v>
                </c:pt>
                <c:pt idx="1044">
                  <c:v>2001</c:v>
                </c:pt>
                <c:pt idx="1045">
                  <c:v>2001</c:v>
                </c:pt>
                <c:pt idx="1046">
                  <c:v>2001</c:v>
                </c:pt>
                <c:pt idx="1047">
                  <c:v>2001</c:v>
                </c:pt>
                <c:pt idx="1048">
                  <c:v>2001</c:v>
                </c:pt>
                <c:pt idx="1049">
                  <c:v>2001</c:v>
                </c:pt>
                <c:pt idx="1050">
                  <c:v>2001</c:v>
                </c:pt>
                <c:pt idx="1051">
                  <c:v>2001</c:v>
                </c:pt>
                <c:pt idx="1052">
                  <c:v>2001</c:v>
                </c:pt>
                <c:pt idx="1053">
                  <c:v>2001</c:v>
                </c:pt>
                <c:pt idx="1054">
                  <c:v>2001</c:v>
                </c:pt>
                <c:pt idx="1055">
                  <c:v>2001</c:v>
                </c:pt>
                <c:pt idx="1056">
                  <c:v>2001</c:v>
                </c:pt>
                <c:pt idx="1057">
                  <c:v>2001</c:v>
                </c:pt>
                <c:pt idx="1058">
                  <c:v>2001</c:v>
                </c:pt>
                <c:pt idx="1059">
                  <c:v>2001</c:v>
                </c:pt>
                <c:pt idx="1060">
                  <c:v>2001</c:v>
                </c:pt>
                <c:pt idx="1061">
                  <c:v>2001</c:v>
                </c:pt>
                <c:pt idx="1062">
                  <c:v>2001</c:v>
                </c:pt>
                <c:pt idx="1063">
                  <c:v>2001</c:v>
                </c:pt>
                <c:pt idx="1064">
                  <c:v>2001</c:v>
                </c:pt>
                <c:pt idx="1065">
                  <c:v>2001</c:v>
                </c:pt>
                <c:pt idx="1066">
                  <c:v>2001</c:v>
                </c:pt>
                <c:pt idx="1067">
                  <c:v>2001</c:v>
                </c:pt>
                <c:pt idx="1068">
                  <c:v>2002</c:v>
                </c:pt>
                <c:pt idx="1069">
                  <c:v>2002</c:v>
                </c:pt>
                <c:pt idx="1070">
                  <c:v>2002</c:v>
                </c:pt>
                <c:pt idx="1071">
                  <c:v>2002</c:v>
                </c:pt>
                <c:pt idx="1072">
                  <c:v>2002</c:v>
                </c:pt>
                <c:pt idx="1073">
                  <c:v>2002</c:v>
                </c:pt>
                <c:pt idx="1074">
                  <c:v>2002</c:v>
                </c:pt>
                <c:pt idx="1075">
                  <c:v>2002</c:v>
                </c:pt>
                <c:pt idx="1076">
                  <c:v>2002</c:v>
                </c:pt>
                <c:pt idx="1077">
                  <c:v>2002</c:v>
                </c:pt>
                <c:pt idx="1078">
                  <c:v>2002</c:v>
                </c:pt>
                <c:pt idx="1079">
                  <c:v>2002</c:v>
                </c:pt>
                <c:pt idx="1080">
                  <c:v>2002</c:v>
                </c:pt>
                <c:pt idx="1081">
                  <c:v>2002</c:v>
                </c:pt>
                <c:pt idx="1082">
                  <c:v>2002</c:v>
                </c:pt>
                <c:pt idx="1083">
                  <c:v>2002</c:v>
                </c:pt>
                <c:pt idx="1084">
                  <c:v>2002</c:v>
                </c:pt>
                <c:pt idx="1085">
                  <c:v>2002</c:v>
                </c:pt>
                <c:pt idx="1086">
                  <c:v>2002</c:v>
                </c:pt>
                <c:pt idx="1087">
                  <c:v>2002</c:v>
                </c:pt>
                <c:pt idx="1088">
                  <c:v>2002</c:v>
                </c:pt>
                <c:pt idx="1089">
                  <c:v>2002</c:v>
                </c:pt>
                <c:pt idx="1090">
                  <c:v>2002</c:v>
                </c:pt>
                <c:pt idx="1091">
                  <c:v>2002</c:v>
                </c:pt>
                <c:pt idx="1092">
                  <c:v>2002</c:v>
                </c:pt>
                <c:pt idx="1093">
                  <c:v>2002</c:v>
                </c:pt>
                <c:pt idx="1094">
                  <c:v>2002</c:v>
                </c:pt>
                <c:pt idx="1095">
                  <c:v>2002</c:v>
                </c:pt>
                <c:pt idx="1096">
                  <c:v>2002</c:v>
                </c:pt>
                <c:pt idx="1097">
                  <c:v>2002</c:v>
                </c:pt>
                <c:pt idx="1098">
                  <c:v>2002</c:v>
                </c:pt>
                <c:pt idx="1099">
                  <c:v>2002</c:v>
                </c:pt>
                <c:pt idx="1100">
                  <c:v>2002</c:v>
                </c:pt>
                <c:pt idx="1101">
                  <c:v>2002</c:v>
                </c:pt>
                <c:pt idx="1102">
                  <c:v>2002</c:v>
                </c:pt>
                <c:pt idx="1103">
                  <c:v>2002</c:v>
                </c:pt>
                <c:pt idx="1104">
                  <c:v>2002</c:v>
                </c:pt>
                <c:pt idx="1105">
                  <c:v>2002</c:v>
                </c:pt>
                <c:pt idx="1106">
                  <c:v>2002</c:v>
                </c:pt>
                <c:pt idx="1107">
                  <c:v>2002</c:v>
                </c:pt>
                <c:pt idx="1108">
                  <c:v>2002</c:v>
                </c:pt>
                <c:pt idx="1109">
                  <c:v>2002</c:v>
                </c:pt>
                <c:pt idx="1110">
                  <c:v>2002</c:v>
                </c:pt>
                <c:pt idx="1111">
                  <c:v>2002</c:v>
                </c:pt>
                <c:pt idx="1112">
                  <c:v>2002</c:v>
                </c:pt>
                <c:pt idx="1113">
                  <c:v>2002</c:v>
                </c:pt>
                <c:pt idx="1114">
                  <c:v>2002</c:v>
                </c:pt>
                <c:pt idx="1115">
                  <c:v>2002</c:v>
                </c:pt>
                <c:pt idx="1116">
                  <c:v>2002</c:v>
                </c:pt>
                <c:pt idx="1117">
                  <c:v>2002</c:v>
                </c:pt>
                <c:pt idx="1118">
                  <c:v>2003</c:v>
                </c:pt>
                <c:pt idx="1119">
                  <c:v>2003</c:v>
                </c:pt>
                <c:pt idx="1120">
                  <c:v>2003</c:v>
                </c:pt>
                <c:pt idx="1121">
                  <c:v>2003</c:v>
                </c:pt>
                <c:pt idx="1122">
                  <c:v>2003</c:v>
                </c:pt>
                <c:pt idx="1123">
                  <c:v>2003</c:v>
                </c:pt>
                <c:pt idx="1124">
                  <c:v>2003</c:v>
                </c:pt>
                <c:pt idx="1125">
                  <c:v>2003</c:v>
                </c:pt>
                <c:pt idx="1126">
                  <c:v>2003</c:v>
                </c:pt>
                <c:pt idx="1127">
                  <c:v>2003</c:v>
                </c:pt>
                <c:pt idx="1128">
                  <c:v>2003</c:v>
                </c:pt>
                <c:pt idx="1129">
                  <c:v>2003</c:v>
                </c:pt>
                <c:pt idx="1130">
                  <c:v>2003</c:v>
                </c:pt>
                <c:pt idx="1131">
                  <c:v>2003</c:v>
                </c:pt>
                <c:pt idx="1132">
                  <c:v>2003</c:v>
                </c:pt>
                <c:pt idx="1133">
                  <c:v>2003</c:v>
                </c:pt>
                <c:pt idx="1134">
                  <c:v>2003</c:v>
                </c:pt>
                <c:pt idx="1135">
                  <c:v>2003</c:v>
                </c:pt>
                <c:pt idx="1136">
                  <c:v>2003</c:v>
                </c:pt>
                <c:pt idx="1137">
                  <c:v>2003</c:v>
                </c:pt>
                <c:pt idx="1138">
                  <c:v>2003</c:v>
                </c:pt>
                <c:pt idx="1139">
                  <c:v>2003</c:v>
                </c:pt>
                <c:pt idx="1140">
                  <c:v>2003</c:v>
                </c:pt>
                <c:pt idx="1141">
                  <c:v>2003</c:v>
                </c:pt>
                <c:pt idx="1142">
                  <c:v>2003</c:v>
                </c:pt>
                <c:pt idx="1143">
                  <c:v>2003</c:v>
                </c:pt>
                <c:pt idx="1144">
                  <c:v>2003</c:v>
                </c:pt>
                <c:pt idx="1145">
                  <c:v>2003</c:v>
                </c:pt>
                <c:pt idx="1146">
                  <c:v>2003</c:v>
                </c:pt>
                <c:pt idx="1147">
                  <c:v>2003</c:v>
                </c:pt>
                <c:pt idx="1148">
                  <c:v>2003</c:v>
                </c:pt>
                <c:pt idx="1149">
                  <c:v>2003</c:v>
                </c:pt>
                <c:pt idx="1150">
                  <c:v>2003</c:v>
                </c:pt>
                <c:pt idx="1151">
                  <c:v>2003</c:v>
                </c:pt>
                <c:pt idx="1152">
                  <c:v>2003</c:v>
                </c:pt>
                <c:pt idx="1153">
                  <c:v>2003</c:v>
                </c:pt>
                <c:pt idx="1154">
                  <c:v>2003</c:v>
                </c:pt>
                <c:pt idx="1155">
                  <c:v>2003</c:v>
                </c:pt>
                <c:pt idx="1156">
                  <c:v>2003</c:v>
                </c:pt>
                <c:pt idx="1157">
                  <c:v>2003</c:v>
                </c:pt>
                <c:pt idx="1158">
                  <c:v>2003</c:v>
                </c:pt>
                <c:pt idx="1159">
                  <c:v>2003</c:v>
                </c:pt>
                <c:pt idx="1160">
                  <c:v>2003</c:v>
                </c:pt>
                <c:pt idx="1161">
                  <c:v>2003</c:v>
                </c:pt>
                <c:pt idx="1162">
                  <c:v>2003</c:v>
                </c:pt>
                <c:pt idx="1163">
                  <c:v>2003</c:v>
                </c:pt>
                <c:pt idx="1164">
                  <c:v>2003</c:v>
                </c:pt>
                <c:pt idx="1165">
                  <c:v>2003</c:v>
                </c:pt>
                <c:pt idx="1166">
                  <c:v>2003</c:v>
                </c:pt>
                <c:pt idx="1167">
                  <c:v>2003</c:v>
                </c:pt>
                <c:pt idx="1168">
                  <c:v>2004</c:v>
                </c:pt>
                <c:pt idx="1169">
                  <c:v>2004</c:v>
                </c:pt>
                <c:pt idx="1170">
                  <c:v>2004</c:v>
                </c:pt>
                <c:pt idx="1171">
                  <c:v>2004</c:v>
                </c:pt>
                <c:pt idx="1172">
                  <c:v>2004</c:v>
                </c:pt>
                <c:pt idx="1173">
                  <c:v>2004</c:v>
                </c:pt>
                <c:pt idx="1174">
                  <c:v>2004</c:v>
                </c:pt>
                <c:pt idx="1175">
                  <c:v>2004</c:v>
                </c:pt>
                <c:pt idx="1176">
                  <c:v>2004</c:v>
                </c:pt>
                <c:pt idx="1177">
                  <c:v>2004</c:v>
                </c:pt>
                <c:pt idx="1178">
                  <c:v>2004</c:v>
                </c:pt>
                <c:pt idx="1179">
                  <c:v>2004</c:v>
                </c:pt>
                <c:pt idx="1180">
                  <c:v>2004</c:v>
                </c:pt>
                <c:pt idx="1181">
                  <c:v>2004</c:v>
                </c:pt>
                <c:pt idx="1182">
                  <c:v>2004</c:v>
                </c:pt>
                <c:pt idx="1183">
                  <c:v>2004</c:v>
                </c:pt>
                <c:pt idx="1184">
                  <c:v>2004</c:v>
                </c:pt>
                <c:pt idx="1185">
                  <c:v>2004</c:v>
                </c:pt>
                <c:pt idx="1186">
                  <c:v>2004</c:v>
                </c:pt>
                <c:pt idx="1187">
                  <c:v>2004</c:v>
                </c:pt>
                <c:pt idx="1188">
                  <c:v>2004</c:v>
                </c:pt>
                <c:pt idx="1189">
                  <c:v>2004</c:v>
                </c:pt>
                <c:pt idx="1190">
                  <c:v>2004</c:v>
                </c:pt>
                <c:pt idx="1191">
                  <c:v>2004</c:v>
                </c:pt>
                <c:pt idx="1192">
                  <c:v>2004</c:v>
                </c:pt>
                <c:pt idx="1193">
                  <c:v>2004</c:v>
                </c:pt>
                <c:pt idx="1194">
                  <c:v>2004</c:v>
                </c:pt>
                <c:pt idx="1195">
                  <c:v>2004</c:v>
                </c:pt>
                <c:pt idx="1196">
                  <c:v>2004</c:v>
                </c:pt>
                <c:pt idx="1197">
                  <c:v>2004</c:v>
                </c:pt>
                <c:pt idx="1198">
                  <c:v>2004</c:v>
                </c:pt>
                <c:pt idx="1199">
                  <c:v>2004</c:v>
                </c:pt>
                <c:pt idx="1200">
                  <c:v>2004</c:v>
                </c:pt>
                <c:pt idx="1201">
                  <c:v>2004</c:v>
                </c:pt>
                <c:pt idx="1202">
                  <c:v>2004</c:v>
                </c:pt>
                <c:pt idx="1203">
                  <c:v>2004</c:v>
                </c:pt>
                <c:pt idx="1204">
                  <c:v>2004</c:v>
                </c:pt>
                <c:pt idx="1205">
                  <c:v>2004</c:v>
                </c:pt>
                <c:pt idx="1206">
                  <c:v>2004</c:v>
                </c:pt>
                <c:pt idx="1207">
                  <c:v>2004</c:v>
                </c:pt>
                <c:pt idx="1208">
                  <c:v>2004</c:v>
                </c:pt>
                <c:pt idx="1209">
                  <c:v>2004</c:v>
                </c:pt>
                <c:pt idx="1210">
                  <c:v>2004</c:v>
                </c:pt>
                <c:pt idx="1211">
                  <c:v>2004</c:v>
                </c:pt>
                <c:pt idx="1212">
                  <c:v>2004</c:v>
                </c:pt>
                <c:pt idx="1213">
                  <c:v>2004</c:v>
                </c:pt>
                <c:pt idx="1214">
                  <c:v>2004</c:v>
                </c:pt>
                <c:pt idx="1215">
                  <c:v>2004</c:v>
                </c:pt>
                <c:pt idx="1216">
                  <c:v>2004</c:v>
                </c:pt>
                <c:pt idx="1217">
                  <c:v>2004</c:v>
                </c:pt>
                <c:pt idx="1218">
                  <c:v>2005</c:v>
                </c:pt>
                <c:pt idx="1219">
                  <c:v>2005</c:v>
                </c:pt>
                <c:pt idx="1220">
                  <c:v>2005</c:v>
                </c:pt>
                <c:pt idx="1221">
                  <c:v>2005</c:v>
                </c:pt>
                <c:pt idx="1222">
                  <c:v>2005</c:v>
                </c:pt>
                <c:pt idx="1223">
                  <c:v>2005</c:v>
                </c:pt>
                <c:pt idx="1224">
                  <c:v>2005</c:v>
                </c:pt>
                <c:pt idx="1225">
                  <c:v>2005</c:v>
                </c:pt>
                <c:pt idx="1226">
                  <c:v>2005</c:v>
                </c:pt>
                <c:pt idx="1227">
                  <c:v>2005</c:v>
                </c:pt>
                <c:pt idx="1228">
                  <c:v>2005</c:v>
                </c:pt>
                <c:pt idx="1229">
                  <c:v>2005</c:v>
                </c:pt>
                <c:pt idx="1230">
                  <c:v>2005</c:v>
                </c:pt>
                <c:pt idx="1231">
                  <c:v>2005</c:v>
                </c:pt>
                <c:pt idx="1232">
                  <c:v>2005</c:v>
                </c:pt>
                <c:pt idx="1233">
                  <c:v>2005</c:v>
                </c:pt>
                <c:pt idx="1234">
                  <c:v>2005</c:v>
                </c:pt>
                <c:pt idx="1235">
                  <c:v>2005</c:v>
                </c:pt>
                <c:pt idx="1236">
                  <c:v>2005</c:v>
                </c:pt>
                <c:pt idx="1237">
                  <c:v>2005</c:v>
                </c:pt>
                <c:pt idx="1238">
                  <c:v>2005</c:v>
                </c:pt>
                <c:pt idx="1239">
                  <c:v>2005</c:v>
                </c:pt>
                <c:pt idx="1240">
                  <c:v>2005</c:v>
                </c:pt>
                <c:pt idx="1241">
                  <c:v>2005</c:v>
                </c:pt>
                <c:pt idx="1242">
                  <c:v>2005</c:v>
                </c:pt>
                <c:pt idx="1243">
                  <c:v>2005</c:v>
                </c:pt>
                <c:pt idx="1244">
                  <c:v>2005</c:v>
                </c:pt>
                <c:pt idx="1245">
                  <c:v>2005</c:v>
                </c:pt>
                <c:pt idx="1246">
                  <c:v>2005</c:v>
                </c:pt>
                <c:pt idx="1247">
                  <c:v>2005</c:v>
                </c:pt>
                <c:pt idx="1248">
                  <c:v>2005</c:v>
                </c:pt>
                <c:pt idx="1249">
                  <c:v>2005</c:v>
                </c:pt>
                <c:pt idx="1250">
                  <c:v>2005</c:v>
                </c:pt>
                <c:pt idx="1251">
                  <c:v>2005</c:v>
                </c:pt>
                <c:pt idx="1252">
                  <c:v>2005</c:v>
                </c:pt>
                <c:pt idx="1253">
                  <c:v>2005</c:v>
                </c:pt>
                <c:pt idx="1254">
                  <c:v>2005</c:v>
                </c:pt>
                <c:pt idx="1255">
                  <c:v>2005</c:v>
                </c:pt>
                <c:pt idx="1256">
                  <c:v>2005</c:v>
                </c:pt>
                <c:pt idx="1257">
                  <c:v>2005</c:v>
                </c:pt>
                <c:pt idx="1258">
                  <c:v>2005</c:v>
                </c:pt>
                <c:pt idx="1259">
                  <c:v>2005</c:v>
                </c:pt>
                <c:pt idx="1260">
                  <c:v>2005</c:v>
                </c:pt>
                <c:pt idx="1261">
                  <c:v>2005</c:v>
                </c:pt>
                <c:pt idx="1262">
                  <c:v>2005</c:v>
                </c:pt>
                <c:pt idx="1263">
                  <c:v>2005</c:v>
                </c:pt>
                <c:pt idx="1264">
                  <c:v>2005</c:v>
                </c:pt>
                <c:pt idx="1265">
                  <c:v>2005</c:v>
                </c:pt>
                <c:pt idx="1266">
                  <c:v>2005</c:v>
                </c:pt>
                <c:pt idx="1267">
                  <c:v>2005</c:v>
                </c:pt>
                <c:pt idx="1268">
                  <c:v>2006</c:v>
                </c:pt>
                <c:pt idx="1269">
                  <c:v>2006</c:v>
                </c:pt>
                <c:pt idx="1270">
                  <c:v>2006</c:v>
                </c:pt>
                <c:pt idx="1271">
                  <c:v>2006</c:v>
                </c:pt>
                <c:pt idx="1272">
                  <c:v>2006</c:v>
                </c:pt>
                <c:pt idx="1273">
                  <c:v>2006</c:v>
                </c:pt>
                <c:pt idx="1274">
                  <c:v>2006</c:v>
                </c:pt>
                <c:pt idx="1275">
                  <c:v>2006</c:v>
                </c:pt>
                <c:pt idx="1276">
                  <c:v>2006</c:v>
                </c:pt>
                <c:pt idx="1277">
                  <c:v>2006</c:v>
                </c:pt>
                <c:pt idx="1278">
                  <c:v>2006</c:v>
                </c:pt>
                <c:pt idx="1279">
                  <c:v>2006</c:v>
                </c:pt>
                <c:pt idx="1280">
                  <c:v>2006</c:v>
                </c:pt>
                <c:pt idx="1281">
                  <c:v>2006</c:v>
                </c:pt>
                <c:pt idx="1282">
                  <c:v>2006</c:v>
                </c:pt>
                <c:pt idx="1283">
                  <c:v>2006</c:v>
                </c:pt>
                <c:pt idx="1284">
                  <c:v>2006</c:v>
                </c:pt>
                <c:pt idx="1285">
                  <c:v>2006</c:v>
                </c:pt>
                <c:pt idx="1286">
                  <c:v>2006</c:v>
                </c:pt>
                <c:pt idx="1287">
                  <c:v>2006</c:v>
                </c:pt>
                <c:pt idx="1288">
                  <c:v>2006</c:v>
                </c:pt>
                <c:pt idx="1289">
                  <c:v>2006</c:v>
                </c:pt>
                <c:pt idx="1290">
                  <c:v>2006</c:v>
                </c:pt>
                <c:pt idx="1291">
                  <c:v>2006</c:v>
                </c:pt>
                <c:pt idx="1292">
                  <c:v>2006</c:v>
                </c:pt>
                <c:pt idx="1293">
                  <c:v>2006</c:v>
                </c:pt>
                <c:pt idx="1294">
                  <c:v>2006</c:v>
                </c:pt>
                <c:pt idx="1295">
                  <c:v>2006</c:v>
                </c:pt>
                <c:pt idx="1296">
                  <c:v>2006</c:v>
                </c:pt>
                <c:pt idx="1297">
                  <c:v>2006</c:v>
                </c:pt>
                <c:pt idx="1298">
                  <c:v>2006</c:v>
                </c:pt>
                <c:pt idx="1299">
                  <c:v>2006</c:v>
                </c:pt>
                <c:pt idx="1300">
                  <c:v>2006</c:v>
                </c:pt>
                <c:pt idx="1301">
                  <c:v>2006</c:v>
                </c:pt>
                <c:pt idx="1302">
                  <c:v>2006</c:v>
                </c:pt>
                <c:pt idx="1303">
                  <c:v>2006</c:v>
                </c:pt>
                <c:pt idx="1304">
                  <c:v>2006</c:v>
                </c:pt>
                <c:pt idx="1305">
                  <c:v>2006</c:v>
                </c:pt>
                <c:pt idx="1306">
                  <c:v>2006</c:v>
                </c:pt>
                <c:pt idx="1307">
                  <c:v>2006</c:v>
                </c:pt>
                <c:pt idx="1308">
                  <c:v>2006</c:v>
                </c:pt>
                <c:pt idx="1309">
                  <c:v>2006</c:v>
                </c:pt>
                <c:pt idx="1310">
                  <c:v>2006</c:v>
                </c:pt>
                <c:pt idx="1311">
                  <c:v>2006</c:v>
                </c:pt>
                <c:pt idx="1312">
                  <c:v>2006</c:v>
                </c:pt>
                <c:pt idx="1313">
                  <c:v>2006</c:v>
                </c:pt>
                <c:pt idx="1314">
                  <c:v>2006</c:v>
                </c:pt>
                <c:pt idx="1315">
                  <c:v>2006</c:v>
                </c:pt>
                <c:pt idx="1316">
                  <c:v>2006</c:v>
                </c:pt>
                <c:pt idx="1317">
                  <c:v>2006</c:v>
                </c:pt>
                <c:pt idx="1318">
                  <c:v>2007</c:v>
                </c:pt>
                <c:pt idx="1319">
                  <c:v>2007</c:v>
                </c:pt>
                <c:pt idx="1320">
                  <c:v>2007</c:v>
                </c:pt>
                <c:pt idx="1321">
                  <c:v>2007</c:v>
                </c:pt>
                <c:pt idx="1322">
                  <c:v>2007</c:v>
                </c:pt>
                <c:pt idx="1323">
                  <c:v>2007</c:v>
                </c:pt>
                <c:pt idx="1324">
                  <c:v>2007</c:v>
                </c:pt>
                <c:pt idx="1325">
                  <c:v>2007</c:v>
                </c:pt>
                <c:pt idx="1326">
                  <c:v>2007</c:v>
                </c:pt>
                <c:pt idx="1327">
                  <c:v>2007</c:v>
                </c:pt>
                <c:pt idx="1328">
                  <c:v>2007</c:v>
                </c:pt>
                <c:pt idx="1329">
                  <c:v>2007</c:v>
                </c:pt>
                <c:pt idx="1330">
                  <c:v>2007</c:v>
                </c:pt>
                <c:pt idx="1331">
                  <c:v>2007</c:v>
                </c:pt>
                <c:pt idx="1332">
                  <c:v>2007</c:v>
                </c:pt>
                <c:pt idx="1333">
                  <c:v>2007</c:v>
                </c:pt>
                <c:pt idx="1334">
                  <c:v>2007</c:v>
                </c:pt>
                <c:pt idx="1335">
                  <c:v>2007</c:v>
                </c:pt>
                <c:pt idx="1336">
                  <c:v>2007</c:v>
                </c:pt>
                <c:pt idx="1337">
                  <c:v>2007</c:v>
                </c:pt>
                <c:pt idx="1338">
                  <c:v>2007</c:v>
                </c:pt>
                <c:pt idx="1339">
                  <c:v>2007</c:v>
                </c:pt>
                <c:pt idx="1340">
                  <c:v>2007</c:v>
                </c:pt>
                <c:pt idx="1341">
                  <c:v>2007</c:v>
                </c:pt>
                <c:pt idx="1342">
                  <c:v>2007</c:v>
                </c:pt>
                <c:pt idx="1343">
                  <c:v>2007</c:v>
                </c:pt>
                <c:pt idx="1344">
                  <c:v>2007</c:v>
                </c:pt>
                <c:pt idx="1345">
                  <c:v>2007</c:v>
                </c:pt>
                <c:pt idx="1346">
                  <c:v>2007</c:v>
                </c:pt>
                <c:pt idx="1347">
                  <c:v>2007</c:v>
                </c:pt>
                <c:pt idx="1348">
                  <c:v>2007</c:v>
                </c:pt>
                <c:pt idx="1349">
                  <c:v>2007</c:v>
                </c:pt>
                <c:pt idx="1350">
                  <c:v>2007</c:v>
                </c:pt>
                <c:pt idx="1351">
                  <c:v>2007</c:v>
                </c:pt>
                <c:pt idx="1352">
                  <c:v>2007</c:v>
                </c:pt>
                <c:pt idx="1353">
                  <c:v>2007</c:v>
                </c:pt>
                <c:pt idx="1354">
                  <c:v>2007</c:v>
                </c:pt>
                <c:pt idx="1355">
                  <c:v>2007</c:v>
                </c:pt>
                <c:pt idx="1356">
                  <c:v>2007</c:v>
                </c:pt>
                <c:pt idx="1357">
                  <c:v>2007</c:v>
                </c:pt>
                <c:pt idx="1358">
                  <c:v>2007</c:v>
                </c:pt>
                <c:pt idx="1359">
                  <c:v>2007</c:v>
                </c:pt>
                <c:pt idx="1360">
                  <c:v>2007</c:v>
                </c:pt>
                <c:pt idx="1361">
                  <c:v>2007</c:v>
                </c:pt>
                <c:pt idx="1362">
                  <c:v>2007</c:v>
                </c:pt>
                <c:pt idx="1363">
                  <c:v>2007</c:v>
                </c:pt>
                <c:pt idx="1364">
                  <c:v>2007</c:v>
                </c:pt>
                <c:pt idx="1365">
                  <c:v>2007</c:v>
                </c:pt>
                <c:pt idx="1366">
                  <c:v>2008</c:v>
                </c:pt>
                <c:pt idx="1367">
                  <c:v>2008</c:v>
                </c:pt>
                <c:pt idx="1368">
                  <c:v>2008</c:v>
                </c:pt>
                <c:pt idx="1369">
                  <c:v>2008</c:v>
                </c:pt>
                <c:pt idx="1370">
                  <c:v>2008</c:v>
                </c:pt>
                <c:pt idx="1371">
                  <c:v>2008</c:v>
                </c:pt>
                <c:pt idx="1372">
                  <c:v>2008</c:v>
                </c:pt>
                <c:pt idx="1373">
                  <c:v>2008</c:v>
                </c:pt>
                <c:pt idx="1374">
                  <c:v>2008</c:v>
                </c:pt>
                <c:pt idx="1375">
                  <c:v>2008</c:v>
                </c:pt>
                <c:pt idx="1376">
                  <c:v>2008</c:v>
                </c:pt>
                <c:pt idx="1377">
                  <c:v>2008</c:v>
                </c:pt>
                <c:pt idx="1378">
                  <c:v>2008</c:v>
                </c:pt>
                <c:pt idx="1379">
                  <c:v>2008</c:v>
                </c:pt>
                <c:pt idx="1380">
                  <c:v>2008</c:v>
                </c:pt>
                <c:pt idx="1381">
                  <c:v>2008</c:v>
                </c:pt>
                <c:pt idx="1382">
                  <c:v>2008</c:v>
                </c:pt>
                <c:pt idx="1383">
                  <c:v>2008</c:v>
                </c:pt>
                <c:pt idx="1384">
                  <c:v>2008</c:v>
                </c:pt>
                <c:pt idx="1385">
                  <c:v>2008</c:v>
                </c:pt>
                <c:pt idx="1386">
                  <c:v>2008</c:v>
                </c:pt>
                <c:pt idx="1387">
                  <c:v>2008</c:v>
                </c:pt>
                <c:pt idx="1388">
                  <c:v>2008</c:v>
                </c:pt>
                <c:pt idx="1389">
                  <c:v>2008</c:v>
                </c:pt>
                <c:pt idx="1390">
                  <c:v>2008</c:v>
                </c:pt>
                <c:pt idx="1391">
                  <c:v>2008</c:v>
                </c:pt>
                <c:pt idx="1392">
                  <c:v>2008</c:v>
                </c:pt>
                <c:pt idx="1393">
                  <c:v>2008</c:v>
                </c:pt>
                <c:pt idx="1394">
                  <c:v>2008</c:v>
                </c:pt>
                <c:pt idx="1395">
                  <c:v>2008</c:v>
                </c:pt>
                <c:pt idx="1396">
                  <c:v>2009</c:v>
                </c:pt>
                <c:pt idx="1397">
                  <c:v>2009</c:v>
                </c:pt>
                <c:pt idx="1398">
                  <c:v>2009</c:v>
                </c:pt>
                <c:pt idx="1399">
                  <c:v>2009</c:v>
                </c:pt>
                <c:pt idx="1400">
                  <c:v>2009</c:v>
                </c:pt>
                <c:pt idx="1401">
                  <c:v>2009</c:v>
                </c:pt>
                <c:pt idx="1402">
                  <c:v>2009</c:v>
                </c:pt>
                <c:pt idx="1403">
                  <c:v>2009</c:v>
                </c:pt>
                <c:pt idx="1404">
                  <c:v>2009</c:v>
                </c:pt>
                <c:pt idx="1405">
                  <c:v>2009</c:v>
                </c:pt>
                <c:pt idx="1406">
                  <c:v>2009</c:v>
                </c:pt>
                <c:pt idx="1407">
                  <c:v>2009</c:v>
                </c:pt>
                <c:pt idx="1408">
                  <c:v>2009</c:v>
                </c:pt>
                <c:pt idx="1409">
                  <c:v>2009</c:v>
                </c:pt>
                <c:pt idx="1410">
                  <c:v>2009</c:v>
                </c:pt>
                <c:pt idx="1411">
                  <c:v>2009</c:v>
                </c:pt>
                <c:pt idx="1412">
                  <c:v>2009</c:v>
                </c:pt>
                <c:pt idx="1413">
                  <c:v>2009</c:v>
                </c:pt>
                <c:pt idx="1414">
                  <c:v>2009</c:v>
                </c:pt>
                <c:pt idx="1415">
                  <c:v>2009</c:v>
                </c:pt>
                <c:pt idx="1416">
                  <c:v>2009</c:v>
                </c:pt>
                <c:pt idx="1417">
                  <c:v>2009</c:v>
                </c:pt>
                <c:pt idx="1418">
                  <c:v>2009</c:v>
                </c:pt>
                <c:pt idx="1419">
                  <c:v>2009</c:v>
                </c:pt>
                <c:pt idx="1420">
                  <c:v>2009</c:v>
                </c:pt>
                <c:pt idx="1421">
                  <c:v>2009</c:v>
                </c:pt>
                <c:pt idx="1422">
                  <c:v>2009</c:v>
                </c:pt>
                <c:pt idx="1423">
                  <c:v>2010</c:v>
                </c:pt>
                <c:pt idx="1424">
                  <c:v>2010</c:v>
                </c:pt>
                <c:pt idx="1425">
                  <c:v>2010</c:v>
                </c:pt>
                <c:pt idx="1426">
                  <c:v>2010</c:v>
                </c:pt>
                <c:pt idx="1427">
                  <c:v>2010</c:v>
                </c:pt>
                <c:pt idx="1428">
                  <c:v>2010</c:v>
                </c:pt>
                <c:pt idx="1429">
                  <c:v>2010</c:v>
                </c:pt>
                <c:pt idx="1430">
                  <c:v>2010</c:v>
                </c:pt>
                <c:pt idx="1431">
                  <c:v>2010</c:v>
                </c:pt>
                <c:pt idx="1432">
                  <c:v>2010</c:v>
                </c:pt>
                <c:pt idx="1433">
                  <c:v>2010</c:v>
                </c:pt>
                <c:pt idx="1434">
                  <c:v>2010</c:v>
                </c:pt>
                <c:pt idx="1435">
                  <c:v>2010</c:v>
                </c:pt>
                <c:pt idx="1436">
                  <c:v>2010</c:v>
                </c:pt>
                <c:pt idx="1437">
                  <c:v>2010</c:v>
                </c:pt>
                <c:pt idx="1438">
                  <c:v>2010</c:v>
                </c:pt>
                <c:pt idx="1439">
                  <c:v>2010</c:v>
                </c:pt>
                <c:pt idx="1440">
                  <c:v>2010</c:v>
                </c:pt>
                <c:pt idx="1441">
                  <c:v>2010</c:v>
                </c:pt>
                <c:pt idx="1442">
                  <c:v>2010</c:v>
                </c:pt>
                <c:pt idx="1443">
                  <c:v>2010</c:v>
                </c:pt>
                <c:pt idx="1444">
                  <c:v>2010</c:v>
                </c:pt>
                <c:pt idx="1445">
                  <c:v>2010</c:v>
                </c:pt>
                <c:pt idx="1446">
                  <c:v>2010</c:v>
                </c:pt>
                <c:pt idx="1447">
                  <c:v>2010</c:v>
                </c:pt>
                <c:pt idx="1448">
                  <c:v>2010</c:v>
                </c:pt>
                <c:pt idx="1449">
                  <c:v>2010</c:v>
                </c:pt>
                <c:pt idx="1450">
                  <c:v>2010</c:v>
                </c:pt>
                <c:pt idx="1451">
                  <c:v>2010</c:v>
                </c:pt>
                <c:pt idx="1452">
                  <c:v>2010</c:v>
                </c:pt>
                <c:pt idx="1453">
                  <c:v>2010</c:v>
                </c:pt>
                <c:pt idx="1454">
                  <c:v>2010</c:v>
                </c:pt>
                <c:pt idx="1455">
                  <c:v>2010</c:v>
                </c:pt>
                <c:pt idx="1456">
                  <c:v>2010</c:v>
                </c:pt>
                <c:pt idx="1457">
                  <c:v>2010</c:v>
                </c:pt>
                <c:pt idx="1458">
                  <c:v>2010</c:v>
                </c:pt>
                <c:pt idx="1459">
                  <c:v>2010</c:v>
                </c:pt>
                <c:pt idx="1460">
                  <c:v>2010</c:v>
                </c:pt>
                <c:pt idx="1461">
                  <c:v>2010</c:v>
                </c:pt>
                <c:pt idx="1462">
                  <c:v>2010</c:v>
                </c:pt>
                <c:pt idx="1463">
                  <c:v>2010</c:v>
                </c:pt>
                <c:pt idx="1464">
                  <c:v>2010</c:v>
                </c:pt>
                <c:pt idx="1465">
                  <c:v>2010</c:v>
                </c:pt>
                <c:pt idx="1466">
                  <c:v>2010</c:v>
                </c:pt>
                <c:pt idx="1467">
                  <c:v>2010</c:v>
                </c:pt>
                <c:pt idx="1468">
                  <c:v>2010</c:v>
                </c:pt>
                <c:pt idx="1469">
                  <c:v>2010</c:v>
                </c:pt>
                <c:pt idx="1470">
                  <c:v>2010</c:v>
                </c:pt>
                <c:pt idx="1471">
                  <c:v>2010</c:v>
                </c:pt>
                <c:pt idx="1472">
                  <c:v>2011</c:v>
                </c:pt>
                <c:pt idx="1473">
                  <c:v>2011</c:v>
                </c:pt>
                <c:pt idx="1474">
                  <c:v>2011</c:v>
                </c:pt>
                <c:pt idx="1475">
                  <c:v>2011</c:v>
                </c:pt>
                <c:pt idx="1476">
                  <c:v>2011</c:v>
                </c:pt>
                <c:pt idx="1477">
                  <c:v>2011</c:v>
                </c:pt>
                <c:pt idx="1478">
                  <c:v>2011</c:v>
                </c:pt>
                <c:pt idx="1479">
                  <c:v>2011</c:v>
                </c:pt>
                <c:pt idx="1480">
                  <c:v>2011</c:v>
                </c:pt>
                <c:pt idx="1481">
                  <c:v>2011</c:v>
                </c:pt>
                <c:pt idx="1482">
                  <c:v>2011</c:v>
                </c:pt>
                <c:pt idx="1483">
                  <c:v>2011</c:v>
                </c:pt>
                <c:pt idx="1484">
                  <c:v>2011</c:v>
                </c:pt>
                <c:pt idx="1485">
                  <c:v>2011</c:v>
                </c:pt>
                <c:pt idx="1486">
                  <c:v>2011</c:v>
                </c:pt>
                <c:pt idx="1487">
                  <c:v>2011</c:v>
                </c:pt>
                <c:pt idx="1488">
                  <c:v>2011</c:v>
                </c:pt>
                <c:pt idx="1489">
                  <c:v>2011</c:v>
                </c:pt>
                <c:pt idx="1490">
                  <c:v>2011</c:v>
                </c:pt>
                <c:pt idx="1491">
                  <c:v>2011</c:v>
                </c:pt>
                <c:pt idx="1492">
                  <c:v>2011</c:v>
                </c:pt>
                <c:pt idx="1493">
                  <c:v>2011</c:v>
                </c:pt>
                <c:pt idx="1494">
                  <c:v>2011</c:v>
                </c:pt>
                <c:pt idx="1495">
                  <c:v>2011</c:v>
                </c:pt>
                <c:pt idx="1496">
                  <c:v>2011</c:v>
                </c:pt>
                <c:pt idx="1497">
                  <c:v>2011</c:v>
                </c:pt>
                <c:pt idx="1498">
                  <c:v>2011</c:v>
                </c:pt>
                <c:pt idx="1499">
                  <c:v>2011</c:v>
                </c:pt>
                <c:pt idx="1500">
                  <c:v>2011</c:v>
                </c:pt>
                <c:pt idx="1501">
                  <c:v>2011</c:v>
                </c:pt>
                <c:pt idx="1502">
                  <c:v>2011</c:v>
                </c:pt>
                <c:pt idx="1503">
                  <c:v>2011</c:v>
                </c:pt>
                <c:pt idx="1504">
                  <c:v>2011</c:v>
                </c:pt>
                <c:pt idx="1505">
                  <c:v>2011</c:v>
                </c:pt>
                <c:pt idx="1506">
                  <c:v>2011</c:v>
                </c:pt>
                <c:pt idx="1507">
                  <c:v>2011</c:v>
                </c:pt>
                <c:pt idx="1508">
                  <c:v>2011</c:v>
                </c:pt>
                <c:pt idx="1509">
                  <c:v>2011</c:v>
                </c:pt>
                <c:pt idx="1510">
                  <c:v>2011</c:v>
                </c:pt>
                <c:pt idx="1511">
                  <c:v>2011</c:v>
                </c:pt>
                <c:pt idx="1512">
                  <c:v>2011</c:v>
                </c:pt>
                <c:pt idx="1513">
                  <c:v>2011</c:v>
                </c:pt>
                <c:pt idx="1514">
                  <c:v>2012</c:v>
                </c:pt>
                <c:pt idx="1515">
                  <c:v>2012</c:v>
                </c:pt>
                <c:pt idx="1516">
                  <c:v>2012</c:v>
                </c:pt>
                <c:pt idx="1517">
                  <c:v>2012</c:v>
                </c:pt>
                <c:pt idx="1518">
                  <c:v>2012</c:v>
                </c:pt>
                <c:pt idx="1519">
                  <c:v>2012</c:v>
                </c:pt>
                <c:pt idx="1520">
                  <c:v>2012</c:v>
                </c:pt>
                <c:pt idx="1521">
                  <c:v>2012</c:v>
                </c:pt>
                <c:pt idx="1522">
                  <c:v>2012</c:v>
                </c:pt>
                <c:pt idx="1523">
                  <c:v>2012</c:v>
                </c:pt>
                <c:pt idx="1524">
                  <c:v>2012</c:v>
                </c:pt>
                <c:pt idx="1525">
                  <c:v>2012</c:v>
                </c:pt>
                <c:pt idx="1526">
                  <c:v>2012</c:v>
                </c:pt>
                <c:pt idx="1527">
                  <c:v>2012</c:v>
                </c:pt>
                <c:pt idx="1528">
                  <c:v>2012</c:v>
                </c:pt>
                <c:pt idx="1529">
                  <c:v>2012</c:v>
                </c:pt>
                <c:pt idx="1530">
                  <c:v>2012</c:v>
                </c:pt>
                <c:pt idx="1531">
                  <c:v>2012</c:v>
                </c:pt>
                <c:pt idx="1532">
                  <c:v>2012</c:v>
                </c:pt>
                <c:pt idx="1533">
                  <c:v>2012</c:v>
                </c:pt>
                <c:pt idx="1534">
                  <c:v>2012</c:v>
                </c:pt>
                <c:pt idx="1535">
                  <c:v>2012</c:v>
                </c:pt>
                <c:pt idx="1536">
                  <c:v>2012</c:v>
                </c:pt>
                <c:pt idx="1537">
                  <c:v>2012</c:v>
                </c:pt>
                <c:pt idx="1538">
                  <c:v>2012</c:v>
                </c:pt>
                <c:pt idx="1539">
                  <c:v>2012</c:v>
                </c:pt>
                <c:pt idx="1540">
                  <c:v>2012</c:v>
                </c:pt>
                <c:pt idx="1541">
                  <c:v>2012</c:v>
                </c:pt>
                <c:pt idx="1542">
                  <c:v>2012</c:v>
                </c:pt>
                <c:pt idx="1543">
                  <c:v>2012</c:v>
                </c:pt>
                <c:pt idx="1544">
                  <c:v>2012</c:v>
                </c:pt>
                <c:pt idx="1545">
                  <c:v>2012</c:v>
                </c:pt>
                <c:pt idx="1546">
                  <c:v>2012</c:v>
                </c:pt>
                <c:pt idx="1547">
                  <c:v>2012</c:v>
                </c:pt>
                <c:pt idx="1548">
                  <c:v>2012</c:v>
                </c:pt>
                <c:pt idx="1549">
                  <c:v>2012</c:v>
                </c:pt>
                <c:pt idx="1550">
                  <c:v>2012</c:v>
                </c:pt>
                <c:pt idx="1551">
                  <c:v>2012</c:v>
                </c:pt>
                <c:pt idx="1552">
                  <c:v>2012</c:v>
                </c:pt>
                <c:pt idx="1553">
                  <c:v>2012</c:v>
                </c:pt>
                <c:pt idx="1554">
                  <c:v>2012</c:v>
                </c:pt>
                <c:pt idx="1555">
                  <c:v>2012</c:v>
                </c:pt>
                <c:pt idx="1556">
                  <c:v>2012</c:v>
                </c:pt>
                <c:pt idx="1557">
                  <c:v>2012</c:v>
                </c:pt>
                <c:pt idx="1558">
                  <c:v>2012</c:v>
                </c:pt>
                <c:pt idx="1559">
                  <c:v>2012</c:v>
                </c:pt>
                <c:pt idx="1560">
                  <c:v>2012</c:v>
                </c:pt>
                <c:pt idx="1561">
                  <c:v>2013</c:v>
                </c:pt>
                <c:pt idx="1562">
                  <c:v>2013</c:v>
                </c:pt>
                <c:pt idx="1563">
                  <c:v>2013</c:v>
                </c:pt>
                <c:pt idx="1564">
                  <c:v>2013</c:v>
                </c:pt>
                <c:pt idx="1565">
                  <c:v>2013</c:v>
                </c:pt>
                <c:pt idx="1566">
                  <c:v>2013</c:v>
                </c:pt>
                <c:pt idx="1567">
                  <c:v>2013</c:v>
                </c:pt>
                <c:pt idx="1568">
                  <c:v>2013</c:v>
                </c:pt>
                <c:pt idx="1569">
                  <c:v>2013</c:v>
                </c:pt>
                <c:pt idx="1570">
                  <c:v>2013</c:v>
                </c:pt>
                <c:pt idx="1571">
                  <c:v>2013</c:v>
                </c:pt>
                <c:pt idx="1572">
                  <c:v>2013</c:v>
                </c:pt>
                <c:pt idx="1573">
                  <c:v>2013</c:v>
                </c:pt>
                <c:pt idx="1574">
                  <c:v>2013</c:v>
                </c:pt>
                <c:pt idx="1575">
                  <c:v>2013</c:v>
                </c:pt>
                <c:pt idx="1576">
                  <c:v>2013</c:v>
                </c:pt>
                <c:pt idx="1577">
                  <c:v>2013</c:v>
                </c:pt>
                <c:pt idx="1578">
                  <c:v>2013</c:v>
                </c:pt>
                <c:pt idx="1579">
                  <c:v>2013</c:v>
                </c:pt>
                <c:pt idx="1580">
                  <c:v>2013</c:v>
                </c:pt>
                <c:pt idx="1581">
                  <c:v>2013</c:v>
                </c:pt>
                <c:pt idx="1582">
                  <c:v>2013</c:v>
                </c:pt>
                <c:pt idx="1583">
                  <c:v>2013</c:v>
                </c:pt>
                <c:pt idx="1584">
                  <c:v>2013</c:v>
                </c:pt>
                <c:pt idx="1585">
                  <c:v>2013</c:v>
                </c:pt>
                <c:pt idx="1586">
                  <c:v>2013</c:v>
                </c:pt>
                <c:pt idx="1587">
                  <c:v>2013</c:v>
                </c:pt>
                <c:pt idx="1588">
                  <c:v>2013</c:v>
                </c:pt>
                <c:pt idx="1589">
                  <c:v>2013</c:v>
                </c:pt>
                <c:pt idx="1590">
                  <c:v>2013</c:v>
                </c:pt>
                <c:pt idx="1591">
                  <c:v>2013</c:v>
                </c:pt>
                <c:pt idx="1592">
                  <c:v>2013</c:v>
                </c:pt>
                <c:pt idx="1593">
                  <c:v>2013</c:v>
                </c:pt>
                <c:pt idx="1594">
                  <c:v>2013</c:v>
                </c:pt>
                <c:pt idx="1595">
                  <c:v>2013</c:v>
                </c:pt>
                <c:pt idx="1596">
                  <c:v>2013</c:v>
                </c:pt>
                <c:pt idx="1597">
                  <c:v>2013</c:v>
                </c:pt>
                <c:pt idx="1598">
                  <c:v>2013</c:v>
                </c:pt>
                <c:pt idx="1599">
                  <c:v>2013</c:v>
                </c:pt>
                <c:pt idx="1600">
                  <c:v>2013</c:v>
                </c:pt>
                <c:pt idx="1601">
                  <c:v>2013</c:v>
                </c:pt>
                <c:pt idx="1602">
                  <c:v>2013</c:v>
                </c:pt>
                <c:pt idx="1603">
                  <c:v>2013</c:v>
                </c:pt>
                <c:pt idx="1604">
                  <c:v>2013</c:v>
                </c:pt>
                <c:pt idx="1605">
                  <c:v>2013</c:v>
                </c:pt>
                <c:pt idx="1606">
                  <c:v>2013</c:v>
                </c:pt>
                <c:pt idx="1607">
                  <c:v>2013</c:v>
                </c:pt>
                <c:pt idx="1608">
                  <c:v>2013</c:v>
                </c:pt>
                <c:pt idx="1609">
                  <c:v>2014</c:v>
                </c:pt>
                <c:pt idx="1610">
                  <c:v>2014</c:v>
                </c:pt>
                <c:pt idx="1611">
                  <c:v>2014</c:v>
                </c:pt>
                <c:pt idx="1612">
                  <c:v>2014</c:v>
                </c:pt>
                <c:pt idx="1613">
                  <c:v>2014</c:v>
                </c:pt>
                <c:pt idx="1614">
                  <c:v>2014</c:v>
                </c:pt>
                <c:pt idx="1615">
                  <c:v>2014</c:v>
                </c:pt>
                <c:pt idx="1616">
                  <c:v>2014</c:v>
                </c:pt>
                <c:pt idx="1617">
                  <c:v>2014</c:v>
                </c:pt>
                <c:pt idx="1618">
                  <c:v>2014</c:v>
                </c:pt>
                <c:pt idx="1619">
                  <c:v>2014</c:v>
                </c:pt>
                <c:pt idx="1620">
                  <c:v>2014</c:v>
                </c:pt>
                <c:pt idx="1621">
                  <c:v>2014</c:v>
                </c:pt>
                <c:pt idx="1622">
                  <c:v>2014</c:v>
                </c:pt>
                <c:pt idx="1623">
                  <c:v>2014</c:v>
                </c:pt>
                <c:pt idx="1624">
                  <c:v>2014</c:v>
                </c:pt>
                <c:pt idx="1625">
                  <c:v>2014</c:v>
                </c:pt>
                <c:pt idx="1626">
                  <c:v>2014</c:v>
                </c:pt>
                <c:pt idx="1627">
                  <c:v>2014</c:v>
                </c:pt>
                <c:pt idx="1628">
                  <c:v>2014</c:v>
                </c:pt>
                <c:pt idx="1629">
                  <c:v>2014</c:v>
                </c:pt>
                <c:pt idx="1630">
                  <c:v>2014</c:v>
                </c:pt>
                <c:pt idx="1631">
                  <c:v>2014</c:v>
                </c:pt>
                <c:pt idx="1632">
                  <c:v>2014</c:v>
                </c:pt>
                <c:pt idx="1633">
                  <c:v>2014</c:v>
                </c:pt>
                <c:pt idx="1634">
                  <c:v>2014</c:v>
                </c:pt>
                <c:pt idx="1635">
                  <c:v>2014</c:v>
                </c:pt>
                <c:pt idx="1636">
                  <c:v>2014</c:v>
                </c:pt>
                <c:pt idx="1637">
                  <c:v>2014</c:v>
                </c:pt>
                <c:pt idx="1638">
                  <c:v>2014</c:v>
                </c:pt>
                <c:pt idx="1639">
                  <c:v>2014</c:v>
                </c:pt>
                <c:pt idx="1640">
                  <c:v>2014</c:v>
                </c:pt>
                <c:pt idx="1641">
                  <c:v>2014</c:v>
                </c:pt>
                <c:pt idx="1642">
                  <c:v>2014</c:v>
                </c:pt>
                <c:pt idx="1643">
                  <c:v>2014</c:v>
                </c:pt>
                <c:pt idx="1644">
                  <c:v>2014</c:v>
                </c:pt>
                <c:pt idx="1645">
                  <c:v>2014</c:v>
                </c:pt>
                <c:pt idx="1646">
                  <c:v>2014</c:v>
                </c:pt>
                <c:pt idx="1647">
                  <c:v>2014</c:v>
                </c:pt>
                <c:pt idx="1648">
                  <c:v>2014</c:v>
                </c:pt>
                <c:pt idx="1649">
                  <c:v>2014</c:v>
                </c:pt>
                <c:pt idx="1650">
                  <c:v>2014</c:v>
                </c:pt>
                <c:pt idx="1651">
                  <c:v>2014</c:v>
                </c:pt>
                <c:pt idx="1652">
                  <c:v>2014</c:v>
                </c:pt>
                <c:pt idx="1653">
                  <c:v>2014</c:v>
                </c:pt>
                <c:pt idx="1654">
                  <c:v>2014</c:v>
                </c:pt>
                <c:pt idx="1655">
                  <c:v>2015</c:v>
                </c:pt>
                <c:pt idx="1656">
                  <c:v>2015</c:v>
                </c:pt>
                <c:pt idx="1657">
                  <c:v>2015</c:v>
                </c:pt>
                <c:pt idx="1658">
                  <c:v>2015</c:v>
                </c:pt>
                <c:pt idx="1659">
                  <c:v>2015</c:v>
                </c:pt>
                <c:pt idx="1660">
                  <c:v>2015</c:v>
                </c:pt>
                <c:pt idx="1661">
                  <c:v>2015</c:v>
                </c:pt>
                <c:pt idx="1662">
                  <c:v>2015</c:v>
                </c:pt>
                <c:pt idx="1663">
                  <c:v>2015</c:v>
                </c:pt>
                <c:pt idx="1664">
                  <c:v>2015</c:v>
                </c:pt>
                <c:pt idx="1665">
                  <c:v>2015</c:v>
                </c:pt>
                <c:pt idx="1666">
                  <c:v>2015</c:v>
                </c:pt>
                <c:pt idx="1667">
                  <c:v>2015</c:v>
                </c:pt>
                <c:pt idx="1668">
                  <c:v>2015</c:v>
                </c:pt>
                <c:pt idx="1669">
                  <c:v>2015</c:v>
                </c:pt>
                <c:pt idx="1670">
                  <c:v>2015</c:v>
                </c:pt>
                <c:pt idx="1671">
                  <c:v>2015</c:v>
                </c:pt>
                <c:pt idx="1672">
                  <c:v>2015</c:v>
                </c:pt>
                <c:pt idx="1673">
                  <c:v>2015</c:v>
                </c:pt>
                <c:pt idx="1674">
                  <c:v>2015</c:v>
                </c:pt>
                <c:pt idx="1675">
                  <c:v>2015</c:v>
                </c:pt>
                <c:pt idx="1676">
                  <c:v>2015</c:v>
                </c:pt>
                <c:pt idx="1677">
                  <c:v>2015</c:v>
                </c:pt>
                <c:pt idx="1678">
                  <c:v>2015</c:v>
                </c:pt>
                <c:pt idx="1679">
                  <c:v>2015</c:v>
                </c:pt>
                <c:pt idx="1680">
                  <c:v>2015</c:v>
                </c:pt>
                <c:pt idx="1681">
                  <c:v>2016</c:v>
                </c:pt>
                <c:pt idx="1682">
                  <c:v>2016</c:v>
                </c:pt>
                <c:pt idx="1683">
                  <c:v>2016</c:v>
                </c:pt>
                <c:pt idx="1684">
                  <c:v>2016</c:v>
                </c:pt>
                <c:pt idx="1685">
                  <c:v>2016</c:v>
                </c:pt>
                <c:pt idx="1686">
                  <c:v>2016</c:v>
                </c:pt>
                <c:pt idx="1687">
                  <c:v>2016</c:v>
                </c:pt>
                <c:pt idx="1688">
                  <c:v>2016</c:v>
                </c:pt>
                <c:pt idx="1689">
                  <c:v>2016</c:v>
                </c:pt>
                <c:pt idx="1690">
                  <c:v>2016</c:v>
                </c:pt>
                <c:pt idx="1691">
                  <c:v>2016</c:v>
                </c:pt>
                <c:pt idx="1692">
                  <c:v>2016</c:v>
                </c:pt>
                <c:pt idx="1693">
                  <c:v>2016</c:v>
                </c:pt>
                <c:pt idx="1694">
                  <c:v>2016</c:v>
                </c:pt>
                <c:pt idx="1695">
                  <c:v>2016</c:v>
                </c:pt>
                <c:pt idx="1696">
                  <c:v>2016</c:v>
                </c:pt>
                <c:pt idx="1697">
                  <c:v>2016</c:v>
                </c:pt>
                <c:pt idx="1698">
                  <c:v>2016</c:v>
                </c:pt>
                <c:pt idx="1699">
                  <c:v>2016</c:v>
                </c:pt>
                <c:pt idx="1700">
                  <c:v>2016</c:v>
                </c:pt>
                <c:pt idx="1701">
                  <c:v>2016</c:v>
                </c:pt>
                <c:pt idx="1702">
                  <c:v>2016</c:v>
                </c:pt>
                <c:pt idx="1703">
                  <c:v>2016</c:v>
                </c:pt>
                <c:pt idx="1704">
                  <c:v>2016</c:v>
                </c:pt>
                <c:pt idx="1705">
                  <c:v>2016</c:v>
                </c:pt>
                <c:pt idx="1706">
                  <c:v>2016</c:v>
                </c:pt>
                <c:pt idx="1707">
                  <c:v>2016</c:v>
                </c:pt>
                <c:pt idx="1708">
                  <c:v>2016</c:v>
                </c:pt>
                <c:pt idx="1709">
                  <c:v>2016</c:v>
                </c:pt>
                <c:pt idx="1710">
                  <c:v>2016</c:v>
                </c:pt>
                <c:pt idx="1711">
                  <c:v>2016</c:v>
                </c:pt>
                <c:pt idx="1712">
                  <c:v>2016</c:v>
                </c:pt>
                <c:pt idx="1713">
                  <c:v>2016</c:v>
                </c:pt>
                <c:pt idx="1714">
                  <c:v>2016</c:v>
                </c:pt>
                <c:pt idx="1715">
                  <c:v>2016</c:v>
                </c:pt>
                <c:pt idx="1716">
                  <c:v>2016</c:v>
                </c:pt>
                <c:pt idx="1717">
                  <c:v>2016</c:v>
                </c:pt>
                <c:pt idx="1718">
                  <c:v>2016</c:v>
                </c:pt>
                <c:pt idx="1719">
                  <c:v>2016</c:v>
                </c:pt>
                <c:pt idx="1720">
                  <c:v>2016</c:v>
                </c:pt>
                <c:pt idx="1721">
                  <c:v>2016</c:v>
                </c:pt>
                <c:pt idx="1722">
                  <c:v>2016</c:v>
                </c:pt>
                <c:pt idx="1723">
                  <c:v>2016</c:v>
                </c:pt>
                <c:pt idx="1724">
                  <c:v>2016</c:v>
                </c:pt>
              </c:numCache>
            </c:numRef>
          </c:xVal>
          <c:yVal>
            <c:numRef>
              <c:f>'[1]2pops_EnvData_summary_final'!$G$1978:$G$3702</c:f>
              <c:numCache>
                <c:formatCode>General</c:formatCode>
                <c:ptCount val="1725"/>
                <c:pt idx="0">
                  <c:v>1.339</c:v>
                </c:pt>
                <c:pt idx="1">
                  <c:v>1.2050000000000001</c:v>
                </c:pt>
                <c:pt idx="2">
                  <c:v>1.224</c:v>
                </c:pt>
                <c:pt idx="3">
                  <c:v>1.1679999999999999</c:v>
                </c:pt>
                <c:pt idx="4">
                  <c:v>1.3640000000000001</c:v>
                </c:pt>
                <c:pt idx="5">
                  <c:v>0.92200000000000004</c:v>
                </c:pt>
                <c:pt idx="6">
                  <c:v>0.91500000000000004</c:v>
                </c:pt>
                <c:pt idx="7">
                  <c:v>1.2789999999999999</c:v>
                </c:pt>
                <c:pt idx="8">
                  <c:v>1.302</c:v>
                </c:pt>
                <c:pt idx="9">
                  <c:v>1.554</c:v>
                </c:pt>
                <c:pt idx="10">
                  <c:v>0.98</c:v>
                </c:pt>
                <c:pt idx="11">
                  <c:v>1.4019999999999999</c:v>
                </c:pt>
                <c:pt idx="12">
                  <c:v>0.91200000000000003</c:v>
                </c:pt>
                <c:pt idx="13">
                  <c:v>0.92900000000000005</c:v>
                </c:pt>
                <c:pt idx="14">
                  <c:v>1.391</c:v>
                </c:pt>
                <c:pt idx="15">
                  <c:v>1.3260000000000001</c:v>
                </c:pt>
                <c:pt idx="16">
                  <c:v>0.91700000000000004</c:v>
                </c:pt>
                <c:pt idx="17">
                  <c:v>1.101</c:v>
                </c:pt>
                <c:pt idx="18">
                  <c:v>1.373</c:v>
                </c:pt>
                <c:pt idx="19">
                  <c:v>0.93899999999999995</c:v>
                </c:pt>
                <c:pt idx="20">
                  <c:v>1.093</c:v>
                </c:pt>
                <c:pt idx="21">
                  <c:v>1.165</c:v>
                </c:pt>
                <c:pt idx="22">
                  <c:v>1.341</c:v>
                </c:pt>
                <c:pt idx="23">
                  <c:v>1.2709999999999999</c:v>
                </c:pt>
                <c:pt idx="24">
                  <c:v>1.1910000000000001</c:v>
                </c:pt>
                <c:pt idx="25">
                  <c:v>0.96899999999999997</c:v>
                </c:pt>
                <c:pt idx="26">
                  <c:v>1.325</c:v>
                </c:pt>
                <c:pt idx="27">
                  <c:v>1.278</c:v>
                </c:pt>
                <c:pt idx="28">
                  <c:v>1.022</c:v>
                </c:pt>
                <c:pt idx="29">
                  <c:v>1.173</c:v>
                </c:pt>
                <c:pt idx="30">
                  <c:v>1.347</c:v>
                </c:pt>
                <c:pt idx="31">
                  <c:v>1.306</c:v>
                </c:pt>
                <c:pt idx="32">
                  <c:v>1.417</c:v>
                </c:pt>
                <c:pt idx="33">
                  <c:v>1.0940000000000001</c:v>
                </c:pt>
                <c:pt idx="34">
                  <c:v>0.80100000000000005</c:v>
                </c:pt>
                <c:pt idx="35">
                  <c:v>1.1060000000000001</c:v>
                </c:pt>
                <c:pt idx="36">
                  <c:v>1.0529999999999999</c:v>
                </c:pt>
                <c:pt idx="37">
                  <c:v>1.33</c:v>
                </c:pt>
                <c:pt idx="38">
                  <c:v>1.1890000000000001</c:v>
                </c:pt>
                <c:pt idx="39">
                  <c:v>1.179</c:v>
                </c:pt>
                <c:pt idx="40">
                  <c:v>1.0880000000000001</c:v>
                </c:pt>
                <c:pt idx="41">
                  <c:v>1.0289999999999999</c:v>
                </c:pt>
                <c:pt idx="42">
                  <c:v>1.4890000000000001</c:v>
                </c:pt>
                <c:pt idx="43">
                  <c:v>1.0920000000000001</c:v>
                </c:pt>
                <c:pt idx="44">
                  <c:v>1.153</c:v>
                </c:pt>
                <c:pt idx="45">
                  <c:v>1.1419999999999999</c:v>
                </c:pt>
                <c:pt idx="46">
                  <c:v>1.095</c:v>
                </c:pt>
                <c:pt idx="47">
                  <c:v>1.0669999999999999</c:v>
                </c:pt>
                <c:pt idx="48">
                  <c:v>1.226</c:v>
                </c:pt>
                <c:pt idx="49">
                  <c:v>0.877</c:v>
                </c:pt>
                <c:pt idx="50">
                  <c:v>0.79400000000000004</c:v>
                </c:pt>
                <c:pt idx="51">
                  <c:v>1.038</c:v>
                </c:pt>
                <c:pt idx="52">
                  <c:v>1.024</c:v>
                </c:pt>
                <c:pt idx="53">
                  <c:v>1.4259999999999999</c:v>
                </c:pt>
                <c:pt idx="54">
                  <c:v>1.649</c:v>
                </c:pt>
                <c:pt idx="55">
                  <c:v>0.97199999999999998</c:v>
                </c:pt>
                <c:pt idx="56">
                  <c:v>1.3919999999999999</c:v>
                </c:pt>
                <c:pt idx="57">
                  <c:v>1.768</c:v>
                </c:pt>
                <c:pt idx="58">
                  <c:v>1.0740000000000001</c:v>
                </c:pt>
                <c:pt idx="59">
                  <c:v>1.3759999999999999</c:v>
                </c:pt>
                <c:pt idx="60">
                  <c:v>1.1180000000000001</c:v>
                </c:pt>
                <c:pt idx="61">
                  <c:v>1.236</c:v>
                </c:pt>
                <c:pt idx="62">
                  <c:v>0.92900000000000005</c:v>
                </c:pt>
                <c:pt idx="63">
                  <c:v>1.069</c:v>
                </c:pt>
                <c:pt idx="64">
                  <c:v>0.95199999999999996</c:v>
                </c:pt>
                <c:pt idx="65">
                  <c:v>0.999</c:v>
                </c:pt>
                <c:pt idx="66">
                  <c:v>1.5409999999999999</c:v>
                </c:pt>
                <c:pt idx="67">
                  <c:v>1.2490000000000001</c:v>
                </c:pt>
                <c:pt idx="68">
                  <c:v>1.032</c:v>
                </c:pt>
                <c:pt idx="69">
                  <c:v>1.1579999999999999</c:v>
                </c:pt>
                <c:pt idx="70">
                  <c:v>1.359</c:v>
                </c:pt>
                <c:pt idx="71">
                  <c:v>1.5980000000000001</c:v>
                </c:pt>
                <c:pt idx="72">
                  <c:v>0.92</c:v>
                </c:pt>
                <c:pt idx="73">
                  <c:v>0.98</c:v>
                </c:pt>
                <c:pt idx="74">
                  <c:v>1.367</c:v>
                </c:pt>
                <c:pt idx="75">
                  <c:v>1.272</c:v>
                </c:pt>
                <c:pt idx="76">
                  <c:v>1.2430000000000001</c:v>
                </c:pt>
                <c:pt idx="77">
                  <c:v>1.028</c:v>
                </c:pt>
                <c:pt idx="78">
                  <c:v>1.264</c:v>
                </c:pt>
                <c:pt idx="79">
                  <c:v>1.3129999999999999</c:v>
                </c:pt>
                <c:pt idx="80">
                  <c:v>1.2230000000000001</c:v>
                </c:pt>
                <c:pt idx="81">
                  <c:v>1.121</c:v>
                </c:pt>
                <c:pt idx="82">
                  <c:v>1.4350000000000001</c:v>
                </c:pt>
                <c:pt idx="83">
                  <c:v>1.0209999999999999</c:v>
                </c:pt>
                <c:pt idx="84">
                  <c:v>1.028</c:v>
                </c:pt>
                <c:pt idx="85">
                  <c:v>1.1140000000000001</c:v>
                </c:pt>
                <c:pt idx="86">
                  <c:v>1.0860000000000001</c:v>
                </c:pt>
                <c:pt idx="87">
                  <c:v>1.532</c:v>
                </c:pt>
                <c:pt idx="88">
                  <c:v>1.202</c:v>
                </c:pt>
                <c:pt idx="89">
                  <c:v>0.98499999999999999</c:v>
                </c:pt>
                <c:pt idx="90">
                  <c:v>0.89700000000000002</c:v>
                </c:pt>
                <c:pt idx="91">
                  <c:v>0.84499999999999997</c:v>
                </c:pt>
                <c:pt idx="92">
                  <c:v>1.292</c:v>
                </c:pt>
                <c:pt idx="93">
                  <c:v>1.3640000000000001</c:v>
                </c:pt>
                <c:pt idx="94">
                  <c:v>0.80200000000000005</c:v>
                </c:pt>
                <c:pt idx="95">
                  <c:v>0.98199999999999998</c:v>
                </c:pt>
                <c:pt idx="96">
                  <c:v>0.96</c:v>
                </c:pt>
                <c:pt idx="97">
                  <c:v>1.1259999999999999</c:v>
                </c:pt>
                <c:pt idx="98">
                  <c:v>0.85499999999999998</c:v>
                </c:pt>
                <c:pt idx="99">
                  <c:v>1.478</c:v>
                </c:pt>
                <c:pt idx="100">
                  <c:v>0.98199999999999998</c:v>
                </c:pt>
                <c:pt idx="101">
                  <c:v>0.96099999999999997</c:v>
                </c:pt>
                <c:pt idx="102">
                  <c:v>0.88100000000000001</c:v>
                </c:pt>
                <c:pt idx="103">
                  <c:v>1.0289999999999999</c:v>
                </c:pt>
                <c:pt idx="104">
                  <c:v>1.0049999999999999</c:v>
                </c:pt>
                <c:pt idx="105">
                  <c:v>1.1339999999999999</c:v>
                </c:pt>
                <c:pt idx="106">
                  <c:v>1.004</c:v>
                </c:pt>
                <c:pt idx="107">
                  <c:v>1.389</c:v>
                </c:pt>
                <c:pt idx="108">
                  <c:v>1.093</c:v>
                </c:pt>
                <c:pt idx="109">
                  <c:v>1.278</c:v>
                </c:pt>
                <c:pt idx="110">
                  <c:v>0.97799999999999998</c:v>
                </c:pt>
                <c:pt idx="111">
                  <c:v>0.67400000000000004</c:v>
                </c:pt>
                <c:pt idx="112">
                  <c:v>1.0529999999999999</c:v>
                </c:pt>
                <c:pt idx="113">
                  <c:v>1.0589999999999999</c:v>
                </c:pt>
                <c:pt idx="114">
                  <c:v>0.878</c:v>
                </c:pt>
                <c:pt idx="115">
                  <c:v>1.079</c:v>
                </c:pt>
                <c:pt idx="116">
                  <c:v>1.1930000000000001</c:v>
                </c:pt>
                <c:pt idx="117">
                  <c:v>1.379</c:v>
                </c:pt>
                <c:pt idx="118">
                  <c:v>1.0660000000000001</c:v>
                </c:pt>
                <c:pt idx="119">
                  <c:v>0.86799999999999999</c:v>
                </c:pt>
                <c:pt idx="120">
                  <c:v>0.86399999999999999</c:v>
                </c:pt>
                <c:pt idx="121">
                  <c:v>1.198</c:v>
                </c:pt>
                <c:pt idx="122">
                  <c:v>1.198</c:v>
                </c:pt>
                <c:pt idx="123">
                  <c:v>1.048</c:v>
                </c:pt>
                <c:pt idx="124">
                  <c:v>0.92900000000000005</c:v>
                </c:pt>
                <c:pt idx="125">
                  <c:v>1.23</c:v>
                </c:pt>
                <c:pt idx="126">
                  <c:v>1.365</c:v>
                </c:pt>
                <c:pt idx="127">
                  <c:v>1.3240000000000001</c:v>
                </c:pt>
                <c:pt idx="128">
                  <c:v>1.107</c:v>
                </c:pt>
                <c:pt idx="129">
                  <c:v>0.877</c:v>
                </c:pt>
                <c:pt idx="130">
                  <c:v>0.76200000000000001</c:v>
                </c:pt>
                <c:pt idx="131">
                  <c:v>0.95299999999999996</c:v>
                </c:pt>
                <c:pt idx="132">
                  <c:v>1.2350000000000001</c:v>
                </c:pt>
                <c:pt idx="133">
                  <c:v>1.0249999999999999</c:v>
                </c:pt>
                <c:pt idx="134">
                  <c:v>1.1950000000000001</c:v>
                </c:pt>
                <c:pt idx="135">
                  <c:v>0.89</c:v>
                </c:pt>
                <c:pt idx="136">
                  <c:v>0.95199999999999996</c:v>
                </c:pt>
                <c:pt idx="137">
                  <c:v>1.1180000000000001</c:v>
                </c:pt>
                <c:pt idx="138">
                  <c:v>0.90800000000000003</c:v>
                </c:pt>
                <c:pt idx="139">
                  <c:v>1.391</c:v>
                </c:pt>
                <c:pt idx="140">
                  <c:v>0.75600000000000001</c:v>
                </c:pt>
                <c:pt idx="141">
                  <c:v>1.1890000000000001</c:v>
                </c:pt>
                <c:pt idx="142">
                  <c:v>1.4159999999999999</c:v>
                </c:pt>
                <c:pt idx="143">
                  <c:v>0.78300000000000003</c:v>
                </c:pt>
                <c:pt idx="144">
                  <c:v>1.153</c:v>
                </c:pt>
                <c:pt idx="145">
                  <c:v>1.1599999999999999</c:v>
                </c:pt>
                <c:pt idx="146">
                  <c:v>0.85499999999999998</c:v>
                </c:pt>
                <c:pt idx="147">
                  <c:v>0.99</c:v>
                </c:pt>
                <c:pt idx="148">
                  <c:v>0.90600000000000003</c:v>
                </c:pt>
                <c:pt idx="149">
                  <c:v>1.4019999999999999</c:v>
                </c:pt>
                <c:pt idx="150">
                  <c:v>1.103</c:v>
                </c:pt>
                <c:pt idx="151">
                  <c:v>1.044</c:v>
                </c:pt>
                <c:pt idx="152">
                  <c:v>1.653</c:v>
                </c:pt>
                <c:pt idx="153">
                  <c:v>1.4610000000000001</c:v>
                </c:pt>
                <c:pt idx="154">
                  <c:v>1.0049999999999999</c:v>
                </c:pt>
                <c:pt idx="155">
                  <c:v>1.34</c:v>
                </c:pt>
                <c:pt idx="156">
                  <c:v>1.0169999999999999</c:v>
                </c:pt>
                <c:pt idx="157">
                  <c:v>1.19</c:v>
                </c:pt>
                <c:pt idx="158">
                  <c:v>1.1100000000000001</c:v>
                </c:pt>
                <c:pt idx="159">
                  <c:v>1.544</c:v>
                </c:pt>
                <c:pt idx="160">
                  <c:v>0.86199999999999999</c:v>
                </c:pt>
                <c:pt idx="161">
                  <c:v>0.90800000000000003</c:v>
                </c:pt>
                <c:pt idx="162">
                  <c:v>1.087</c:v>
                </c:pt>
                <c:pt idx="163">
                  <c:v>1.0549999999999999</c:v>
                </c:pt>
                <c:pt idx="164">
                  <c:v>0.98699999999999999</c:v>
                </c:pt>
                <c:pt idx="165">
                  <c:v>0.97</c:v>
                </c:pt>
                <c:pt idx="166">
                  <c:v>1.2110000000000001</c:v>
                </c:pt>
                <c:pt idx="167">
                  <c:v>1.173</c:v>
                </c:pt>
                <c:pt idx="168">
                  <c:v>1.3069999999999999</c:v>
                </c:pt>
                <c:pt idx="169">
                  <c:v>1.1459999999999999</c:v>
                </c:pt>
                <c:pt idx="170">
                  <c:v>0.70699999999999996</c:v>
                </c:pt>
                <c:pt idx="171">
                  <c:v>1.089</c:v>
                </c:pt>
                <c:pt idx="172">
                  <c:v>1.1319999999999999</c:v>
                </c:pt>
                <c:pt idx="173">
                  <c:v>1.163</c:v>
                </c:pt>
                <c:pt idx="174">
                  <c:v>1.1279999999999999</c:v>
                </c:pt>
                <c:pt idx="175">
                  <c:v>0.77200000000000002</c:v>
                </c:pt>
                <c:pt idx="176">
                  <c:v>0.94399999999999995</c:v>
                </c:pt>
                <c:pt idx="177">
                  <c:v>1.1000000000000001</c:v>
                </c:pt>
                <c:pt idx="178">
                  <c:v>0.83</c:v>
                </c:pt>
                <c:pt idx="179">
                  <c:v>1.161</c:v>
                </c:pt>
                <c:pt idx="180">
                  <c:v>0.81699999999999995</c:v>
                </c:pt>
                <c:pt idx="181">
                  <c:v>1.0129999999999999</c:v>
                </c:pt>
                <c:pt idx="182">
                  <c:v>0.92300000000000004</c:v>
                </c:pt>
                <c:pt idx="183">
                  <c:v>0.68500000000000005</c:v>
                </c:pt>
                <c:pt idx="184">
                  <c:v>0.83699999999999997</c:v>
                </c:pt>
                <c:pt idx="185">
                  <c:v>1.1299999999999999</c:v>
                </c:pt>
                <c:pt idx="186">
                  <c:v>1.3340000000000001</c:v>
                </c:pt>
                <c:pt idx="187">
                  <c:v>1.19</c:v>
                </c:pt>
                <c:pt idx="188">
                  <c:v>0.98899999999999999</c:v>
                </c:pt>
                <c:pt idx="189">
                  <c:v>0.78700000000000003</c:v>
                </c:pt>
                <c:pt idx="190">
                  <c:v>1.1519999999999999</c:v>
                </c:pt>
                <c:pt idx="191">
                  <c:v>1.206</c:v>
                </c:pt>
                <c:pt idx="192">
                  <c:v>1.2090000000000001</c:v>
                </c:pt>
                <c:pt idx="193">
                  <c:v>0.75900000000000001</c:v>
                </c:pt>
                <c:pt idx="194">
                  <c:v>1.097</c:v>
                </c:pt>
                <c:pt idx="195">
                  <c:v>1.139</c:v>
                </c:pt>
                <c:pt idx="196">
                  <c:v>1.6479999999999999</c:v>
                </c:pt>
                <c:pt idx="197">
                  <c:v>1.04</c:v>
                </c:pt>
                <c:pt idx="198">
                  <c:v>1.4630000000000001</c:v>
                </c:pt>
                <c:pt idx="199">
                  <c:v>1.357</c:v>
                </c:pt>
                <c:pt idx="200">
                  <c:v>1.145</c:v>
                </c:pt>
                <c:pt idx="201">
                  <c:v>1.2709999999999999</c:v>
                </c:pt>
                <c:pt idx="202">
                  <c:v>0.96</c:v>
                </c:pt>
                <c:pt idx="203">
                  <c:v>0.98399999999999999</c:v>
                </c:pt>
                <c:pt idx="204">
                  <c:v>1.256</c:v>
                </c:pt>
                <c:pt idx="205">
                  <c:v>1.6379999999999999</c:v>
                </c:pt>
                <c:pt idx="206">
                  <c:v>1.018</c:v>
                </c:pt>
                <c:pt idx="207">
                  <c:v>1.008</c:v>
                </c:pt>
                <c:pt idx="208">
                  <c:v>1.2070000000000001</c:v>
                </c:pt>
                <c:pt idx="209">
                  <c:v>1.077</c:v>
                </c:pt>
                <c:pt idx="210">
                  <c:v>0.95499999999999996</c:v>
                </c:pt>
                <c:pt idx="211">
                  <c:v>1.012</c:v>
                </c:pt>
                <c:pt idx="212">
                  <c:v>1.1539999999999999</c:v>
                </c:pt>
                <c:pt idx="213">
                  <c:v>1.202</c:v>
                </c:pt>
                <c:pt idx="214">
                  <c:v>1.0089999999999999</c:v>
                </c:pt>
                <c:pt idx="215">
                  <c:v>1.202</c:v>
                </c:pt>
                <c:pt idx="216">
                  <c:v>0.92800000000000005</c:v>
                </c:pt>
                <c:pt idx="217">
                  <c:v>1.034</c:v>
                </c:pt>
                <c:pt idx="218">
                  <c:v>1.155</c:v>
                </c:pt>
                <c:pt idx="219">
                  <c:v>1.149</c:v>
                </c:pt>
                <c:pt idx="220">
                  <c:v>1.028</c:v>
                </c:pt>
                <c:pt idx="221">
                  <c:v>1.087</c:v>
                </c:pt>
                <c:pt idx="222">
                  <c:v>1.0389999999999999</c:v>
                </c:pt>
                <c:pt idx="223">
                  <c:v>1.1639999999999999</c:v>
                </c:pt>
                <c:pt idx="224">
                  <c:v>1.244</c:v>
                </c:pt>
                <c:pt idx="225">
                  <c:v>1.048</c:v>
                </c:pt>
                <c:pt idx="226">
                  <c:v>1.1930000000000001</c:v>
                </c:pt>
                <c:pt idx="227">
                  <c:v>1.0189999999999999</c:v>
                </c:pt>
                <c:pt idx="228">
                  <c:v>1.752</c:v>
                </c:pt>
                <c:pt idx="229">
                  <c:v>1.321</c:v>
                </c:pt>
                <c:pt idx="230">
                  <c:v>1.3680000000000001</c:v>
                </c:pt>
                <c:pt idx="231">
                  <c:v>1.0720000000000001</c:v>
                </c:pt>
                <c:pt idx="232">
                  <c:v>1.194</c:v>
                </c:pt>
                <c:pt idx="233">
                  <c:v>1.145</c:v>
                </c:pt>
                <c:pt idx="234">
                  <c:v>1.038</c:v>
                </c:pt>
                <c:pt idx="235">
                  <c:v>1.1599999999999999</c:v>
                </c:pt>
                <c:pt idx="236">
                  <c:v>1.3160000000000001</c:v>
                </c:pt>
                <c:pt idx="237">
                  <c:v>1.2609999999999999</c:v>
                </c:pt>
                <c:pt idx="238">
                  <c:v>1.3460000000000001</c:v>
                </c:pt>
                <c:pt idx="239">
                  <c:v>1.33</c:v>
                </c:pt>
                <c:pt idx="240">
                  <c:v>1.3069999999999999</c:v>
                </c:pt>
                <c:pt idx="241">
                  <c:v>1.536</c:v>
                </c:pt>
                <c:pt idx="242">
                  <c:v>1.4179999999999999</c:v>
                </c:pt>
                <c:pt idx="243">
                  <c:v>1.0329999999999999</c:v>
                </c:pt>
                <c:pt idx="244">
                  <c:v>1.25</c:v>
                </c:pt>
                <c:pt idx="245">
                  <c:v>1.266</c:v>
                </c:pt>
                <c:pt idx="246">
                  <c:v>1.21</c:v>
                </c:pt>
                <c:pt idx="247">
                  <c:v>1.1579999999999999</c:v>
                </c:pt>
                <c:pt idx="248">
                  <c:v>1.0249999999999999</c:v>
                </c:pt>
                <c:pt idx="249">
                  <c:v>1.327</c:v>
                </c:pt>
                <c:pt idx="250">
                  <c:v>1.123</c:v>
                </c:pt>
                <c:pt idx="251">
                  <c:v>1.0049999999999999</c:v>
                </c:pt>
                <c:pt idx="252">
                  <c:v>1.1200000000000001</c:v>
                </c:pt>
                <c:pt idx="253">
                  <c:v>0.92</c:v>
                </c:pt>
                <c:pt idx="254">
                  <c:v>1.258</c:v>
                </c:pt>
                <c:pt idx="255">
                  <c:v>0.89300000000000002</c:v>
                </c:pt>
                <c:pt idx="256">
                  <c:v>1.3049999999999999</c:v>
                </c:pt>
                <c:pt idx="257">
                  <c:v>1.4710000000000001</c:v>
                </c:pt>
                <c:pt idx="258">
                  <c:v>1.1890000000000001</c:v>
                </c:pt>
                <c:pt idx="259">
                  <c:v>1.028</c:v>
                </c:pt>
                <c:pt idx="260">
                  <c:v>0.995</c:v>
                </c:pt>
                <c:pt idx="261">
                  <c:v>1.2</c:v>
                </c:pt>
                <c:pt idx="262">
                  <c:v>1.095</c:v>
                </c:pt>
                <c:pt idx="263">
                  <c:v>1.046</c:v>
                </c:pt>
                <c:pt idx="264">
                  <c:v>0.99099999999999999</c:v>
                </c:pt>
                <c:pt idx="265">
                  <c:v>0.85199999999999998</c:v>
                </c:pt>
                <c:pt idx="266">
                  <c:v>1.226</c:v>
                </c:pt>
                <c:pt idx="267">
                  <c:v>0.96799999999999997</c:v>
                </c:pt>
                <c:pt idx="268">
                  <c:v>1.3959999999999999</c:v>
                </c:pt>
                <c:pt idx="269">
                  <c:v>1.2509999999999999</c:v>
                </c:pt>
                <c:pt idx="270">
                  <c:v>1.1639999999999999</c:v>
                </c:pt>
                <c:pt idx="271">
                  <c:v>0.93</c:v>
                </c:pt>
                <c:pt idx="272">
                  <c:v>0.99199999999999999</c:v>
                </c:pt>
                <c:pt idx="273">
                  <c:v>1.3320000000000001</c:v>
                </c:pt>
                <c:pt idx="274">
                  <c:v>1.02</c:v>
                </c:pt>
                <c:pt idx="275">
                  <c:v>1.2</c:v>
                </c:pt>
                <c:pt idx="276">
                  <c:v>1.0660000000000001</c:v>
                </c:pt>
                <c:pt idx="277">
                  <c:v>1.0389999999999999</c:v>
                </c:pt>
                <c:pt idx="278">
                  <c:v>0.99199999999999999</c:v>
                </c:pt>
                <c:pt idx="279">
                  <c:v>0.94599999999999995</c:v>
                </c:pt>
                <c:pt idx="280">
                  <c:v>0.85499999999999998</c:v>
                </c:pt>
                <c:pt idx="281">
                  <c:v>0.879</c:v>
                </c:pt>
                <c:pt idx="282">
                  <c:v>1.2250000000000001</c:v>
                </c:pt>
                <c:pt idx="283">
                  <c:v>1.044</c:v>
                </c:pt>
                <c:pt idx="284">
                  <c:v>1.075</c:v>
                </c:pt>
                <c:pt idx="285">
                  <c:v>0.67300000000000004</c:v>
                </c:pt>
                <c:pt idx="286">
                  <c:v>1.1319999999999999</c:v>
                </c:pt>
                <c:pt idx="287">
                  <c:v>0.95899999999999996</c:v>
                </c:pt>
                <c:pt idx="288">
                  <c:v>1.0860000000000001</c:v>
                </c:pt>
                <c:pt idx="289">
                  <c:v>0.85899999999999999</c:v>
                </c:pt>
                <c:pt idx="290">
                  <c:v>0.71799999999999997</c:v>
                </c:pt>
                <c:pt idx="291">
                  <c:v>1.214</c:v>
                </c:pt>
                <c:pt idx="292">
                  <c:v>0.94</c:v>
                </c:pt>
                <c:pt idx="293">
                  <c:v>1.1599999999999999</c:v>
                </c:pt>
                <c:pt idx="294">
                  <c:v>1.0620000000000001</c:v>
                </c:pt>
                <c:pt idx="295">
                  <c:v>1.5</c:v>
                </c:pt>
                <c:pt idx="296">
                  <c:v>0.81200000000000006</c:v>
                </c:pt>
                <c:pt idx="297">
                  <c:v>0.95699999999999996</c:v>
                </c:pt>
                <c:pt idx="298">
                  <c:v>0.90800000000000003</c:v>
                </c:pt>
                <c:pt idx="299">
                  <c:v>1.3160000000000001</c:v>
                </c:pt>
                <c:pt idx="300">
                  <c:v>1.069</c:v>
                </c:pt>
                <c:pt idx="301">
                  <c:v>0.61499999999999999</c:v>
                </c:pt>
                <c:pt idx="302">
                  <c:v>0.94499999999999995</c:v>
                </c:pt>
                <c:pt idx="303">
                  <c:v>1.093</c:v>
                </c:pt>
                <c:pt idx="304">
                  <c:v>1.1479999999999999</c:v>
                </c:pt>
                <c:pt idx="305">
                  <c:v>0.96599999999999997</c:v>
                </c:pt>
                <c:pt idx="306">
                  <c:v>0.88500000000000001</c:v>
                </c:pt>
                <c:pt idx="307">
                  <c:v>0.86199999999999999</c:v>
                </c:pt>
                <c:pt idx="308">
                  <c:v>0.79900000000000004</c:v>
                </c:pt>
                <c:pt idx="309">
                  <c:v>1.0840000000000001</c:v>
                </c:pt>
                <c:pt idx="310">
                  <c:v>1.3580000000000001</c:v>
                </c:pt>
                <c:pt idx="311">
                  <c:v>0.95899999999999996</c:v>
                </c:pt>
                <c:pt idx="312">
                  <c:v>1.113</c:v>
                </c:pt>
                <c:pt idx="313">
                  <c:v>1.123</c:v>
                </c:pt>
                <c:pt idx="314">
                  <c:v>0.78300000000000003</c:v>
                </c:pt>
                <c:pt idx="315">
                  <c:v>1.389</c:v>
                </c:pt>
                <c:pt idx="316">
                  <c:v>1.222</c:v>
                </c:pt>
                <c:pt idx="317">
                  <c:v>1.181</c:v>
                </c:pt>
                <c:pt idx="318">
                  <c:v>0.86799999999999999</c:v>
                </c:pt>
                <c:pt idx="319">
                  <c:v>1.03</c:v>
                </c:pt>
                <c:pt idx="320">
                  <c:v>1.1299999999999999</c:v>
                </c:pt>
                <c:pt idx="321">
                  <c:v>0.97099999999999997</c:v>
                </c:pt>
                <c:pt idx="322">
                  <c:v>0.71299999999999997</c:v>
                </c:pt>
                <c:pt idx="323">
                  <c:v>0.76900000000000002</c:v>
                </c:pt>
                <c:pt idx="324">
                  <c:v>0.75900000000000001</c:v>
                </c:pt>
                <c:pt idx="325">
                  <c:v>1.1719999999999999</c:v>
                </c:pt>
                <c:pt idx="326">
                  <c:v>1.462</c:v>
                </c:pt>
                <c:pt idx="327">
                  <c:v>0.73299999999999998</c:v>
                </c:pt>
                <c:pt idx="328">
                  <c:v>0.91700000000000004</c:v>
                </c:pt>
                <c:pt idx="329">
                  <c:v>0.874</c:v>
                </c:pt>
                <c:pt idx="330">
                  <c:v>1.0740000000000001</c:v>
                </c:pt>
                <c:pt idx="331">
                  <c:v>0.97599999999999998</c:v>
                </c:pt>
                <c:pt idx="332">
                  <c:v>1.1830000000000001</c:v>
                </c:pt>
                <c:pt idx="333">
                  <c:v>0.81599999999999995</c:v>
                </c:pt>
                <c:pt idx="334">
                  <c:v>1.286</c:v>
                </c:pt>
                <c:pt idx="335">
                  <c:v>1.1200000000000001</c:v>
                </c:pt>
                <c:pt idx="336">
                  <c:v>1.45</c:v>
                </c:pt>
                <c:pt idx="337">
                  <c:v>0.92400000000000004</c:v>
                </c:pt>
                <c:pt idx="338">
                  <c:v>1.0740000000000001</c:v>
                </c:pt>
                <c:pt idx="339">
                  <c:v>1.2869999999999999</c:v>
                </c:pt>
                <c:pt idx="340">
                  <c:v>1.1140000000000001</c:v>
                </c:pt>
                <c:pt idx="341">
                  <c:v>0.78400000000000003</c:v>
                </c:pt>
                <c:pt idx="342">
                  <c:v>0.90600000000000003</c:v>
                </c:pt>
                <c:pt idx="343">
                  <c:v>1.3520000000000001</c:v>
                </c:pt>
                <c:pt idx="344">
                  <c:v>1.0640000000000001</c:v>
                </c:pt>
                <c:pt idx="345">
                  <c:v>1.0720000000000001</c:v>
                </c:pt>
                <c:pt idx="346">
                  <c:v>0.98399999999999999</c:v>
                </c:pt>
                <c:pt idx="347">
                  <c:v>0.99</c:v>
                </c:pt>
                <c:pt idx="348">
                  <c:v>1.2370000000000001</c:v>
                </c:pt>
                <c:pt idx="349">
                  <c:v>1.1359999999999999</c:v>
                </c:pt>
                <c:pt idx="350">
                  <c:v>1.23</c:v>
                </c:pt>
                <c:pt idx="351">
                  <c:v>0.97899999999999998</c:v>
                </c:pt>
                <c:pt idx="352">
                  <c:v>0.93200000000000005</c:v>
                </c:pt>
                <c:pt idx="353">
                  <c:v>1.1000000000000001</c:v>
                </c:pt>
                <c:pt idx="354">
                  <c:v>0.89200000000000002</c:v>
                </c:pt>
                <c:pt idx="355">
                  <c:v>0.81699999999999995</c:v>
                </c:pt>
                <c:pt idx="356">
                  <c:v>0.77300000000000002</c:v>
                </c:pt>
                <c:pt idx="357">
                  <c:v>0.83399999999999996</c:v>
                </c:pt>
                <c:pt idx="358">
                  <c:v>0.85899999999999999</c:v>
                </c:pt>
                <c:pt idx="359">
                  <c:v>0.93200000000000005</c:v>
                </c:pt>
                <c:pt idx="360">
                  <c:v>0.74099999999999999</c:v>
                </c:pt>
                <c:pt idx="361">
                  <c:v>0.92400000000000004</c:v>
                </c:pt>
                <c:pt idx="362">
                  <c:v>1.111</c:v>
                </c:pt>
                <c:pt idx="363">
                  <c:v>1.1419999999999999</c:v>
                </c:pt>
                <c:pt idx="364">
                  <c:v>1.036</c:v>
                </c:pt>
                <c:pt idx="365">
                  <c:v>0.92700000000000005</c:v>
                </c:pt>
                <c:pt idx="366">
                  <c:v>1.0760000000000001</c:v>
                </c:pt>
                <c:pt idx="367">
                  <c:v>1.036</c:v>
                </c:pt>
                <c:pt idx="368">
                  <c:v>0.71599999999999997</c:v>
                </c:pt>
                <c:pt idx="369">
                  <c:v>0.749</c:v>
                </c:pt>
                <c:pt idx="370">
                  <c:v>1.236</c:v>
                </c:pt>
                <c:pt idx="371">
                  <c:v>0.89600000000000002</c:v>
                </c:pt>
                <c:pt idx="372">
                  <c:v>0.86799999999999999</c:v>
                </c:pt>
                <c:pt idx="373">
                  <c:v>1.2130000000000001</c:v>
                </c:pt>
                <c:pt idx="374">
                  <c:v>1.1499999999999999</c:v>
                </c:pt>
                <c:pt idx="375">
                  <c:v>0.83599999999999997</c:v>
                </c:pt>
                <c:pt idx="376">
                  <c:v>1.1519999999999999</c:v>
                </c:pt>
                <c:pt idx="377">
                  <c:v>1.07</c:v>
                </c:pt>
                <c:pt idx="378">
                  <c:v>1.2949999999999999</c:v>
                </c:pt>
                <c:pt idx="379">
                  <c:v>1.264</c:v>
                </c:pt>
                <c:pt idx="380">
                  <c:v>1.2190000000000001</c:v>
                </c:pt>
                <c:pt idx="381">
                  <c:v>1.196</c:v>
                </c:pt>
                <c:pt idx="382">
                  <c:v>0.91400000000000003</c:v>
                </c:pt>
                <c:pt idx="383">
                  <c:v>0.97599999999999998</c:v>
                </c:pt>
                <c:pt idx="384">
                  <c:v>1.44</c:v>
                </c:pt>
                <c:pt idx="385">
                  <c:v>1.385</c:v>
                </c:pt>
                <c:pt idx="386">
                  <c:v>1.272</c:v>
                </c:pt>
                <c:pt idx="387">
                  <c:v>0.95799999999999996</c:v>
                </c:pt>
                <c:pt idx="388">
                  <c:v>1.181</c:v>
                </c:pt>
                <c:pt idx="389">
                  <c:v>1.1419999999999999</c:v>
                </c:pt>
                <c:pt idx="390">
                  <c:v>1.1100000000000001</c:v>
                </c:pt>
                <c:pt idx="391">
                  <c:v>0.93500000000000005</c:v>
                </c:pt>
                <c:pt idx="392">
                  <c:v>1.1879999999999999</c:v>
                </c:pt>
                <c:pt idx="393">
                  <c:v>1.4670000000000001</c:v>
                </c:pt>
                <c:pt idx="394">
                  <c:v>1.0089999999999999</c:v>
                </c:pt>
                <c:pt idx="395">
                  <c:v>1.294</c:v>
                </c:pt>
                <c:pt idx="396">
                  <c:v>1.3660000000000001</c:v>
                </c:pt>
                <c:pt idx="397">
                  <c:v>1.282</c:v>
                </c:pt>
                <c:pt idx="398">
                  <c:v>1.319</c:v>
                </c:pt>
                <c:pt idx="399">
                  <c:v>1.2769999999999999</c:v>
                </c:pt>
                <c:pt idx="400">
                  <c:v>1.26</c:v>
                </c:pt>
                <c:pt idx="401">
                  <c:v>0.91700000000000004</c:v>
                </c:pt>
                <c:pt idx="402">
                  <c:v>1.2490000000000001</c:v>
                </c:pt>
                <c:pt idx="403">
                  <c:v>1.2490000000000001</c:v>
                </c:pt>
                <c:pt idx="404">
                  <c:v>1.0920000000000001</c:v>
                </c:pt>
                <c:pt idx="405">
                  <c:v>1.0369999999999999</c:v>
                </c:pt>
                <c:pt idx="406">
                  <c:v>1.151</c:v>
                </c:pt>
                <c:pt idx="407">
                  <c:v>1.085</c:v>
                </c:pt>
                <c:pt idx="408">
                  <c:v>1.165</c:v>
                </c:pt>
                <c:pt idx="409">
                  <c:v>1.212</c:v>
                </c:pt>
                <c:pt idx="410">
                  <c:v>1.2130000000000001</c:v>
                </c:pt>
                <c:pt idx="411">
                  <c:v>1.2909999999999999</c:v>
                </c:pt>
                <c:pt idx="412">
                  <c:v>1.0760000000000001</c:v>
                </c:pt>
                <c:pt idx="413">
                  <c:v>1.3580000000000001</c:v>
                </c:pt>
                <c:pt idx="414">
                  <c:v>0.96899999999999997</c:v>
                </c:pt>
                <c:pt idx="415">
                  <c:v>1.1990000000000001</c:v>
                </c:pt>
                <c:pt idx="416">
                  <c:v>1.121</c:v>
                </c:pt>
                <c:pt idx="417">
                  <c:v>1.258</c:v>
                </c:pt>
                <c:pt idx="418">
                  <c:v>0.93400000000000005</c:v>
                </c:pt>
                <c:pt idx="419">
                  <c:v>1.27</c:v>
                </c:pt>
                <c:pt idx="420">
                  <c:v>0.78900000000000003</c:v>
                </c:pt>
                <c:pt idx="421">
                  <c:v>0.81200000000000006</c:v>
                </c:pt>
                <c:pt idx="422">
                  <c:v>0.92400000000000004</c:v>
                </c:pt>
                <c:pt idx="423">
                  <c:v>1.1040000000000001</c:v>
                </c:pt>
                <c:pt idx="424">
                  <c:v>1.1000000000000001</c:v>
                </c:pt>
                <c:pt idx="425">
                  <c:v>1.4410000000000001</c:v>
                </c:pt>
                <c:pt idx="426">
                  <c:v>1.446</c:v>
                </c:pt>
                <c:pt idx="427">
                  <c:v>1.038</c:v>
                </c:pt>
                <c:pt idx="428">
                  <c:v>1.4530000000000001</c:v>
                </c:pt>
                <c:pt idx="429">
                  <c:v>1.649</c:v>
                </c:pt>
                <c:pt idx="430">
                  <c:v>1.5509999999999999</c:v>
                </c:pt>
                <c:pt idx="431">
                  <c:v>1.506</c:v>
                </c:pt>
                <c:pt idx="432">
                  <c:v>1.2130000000000001</c:v>
                </c:pt>
                <c:pt idx="433">
                  <c:v>1.1579999999999999</c:v>
                </c:pt>
                <c:pt idx="434">
                  <c:v>1.161</c:v>
                </c:pt>
                <c:pt idx="435">
                  <c:v>1.1180000000000001</c:v>
                </c:pt>
                <c:pt idx="436">
                  <c:v>1.2669999999999999</c:v>
                </c:pt>
                <c:pt idx="437">
                  <c:v>1.1040000000000001</c:v>
                </c:pt>
                <c:pt idx="438">
                  <c:v>1.1599999999999999</c:v>
                </c:pt>
                <c:pt idx="439">
                  <c:v>1.1990000000000001</c:v>
                </c:pt>
                <c:pt idx="440">
                  <c:v>1.03</c:v>
                </c:pt>
                <c:pt idx="441">
                  <c:v>1.0840000000000001</c:v>
                </c:pt>
                <c:pt idx="442">
                  <c:v>1.302</c:v>
                </c:pt>
                <c:pt idx="443">
                  <c:v>1.242</c:v>
                </c:pt>
                <c:pt idx="444">
                  <c:v>1.3360000000000001</c:v>
                </c:pt>
                <c:pt idx="445">
                  <c:v>1.2709999999999999</c:v>
                </c:pt>
                <c:pt idx="446">
                  <c:v>1.43</c:v>
                </c:pt>
                <c:pt idx="447">
                  <c:v>1.601</c:v>
                </c:pt>
                <c:pt idx="448">
                  <c:v>1.2270000000000001</c:v>
                </c:pt>
                <c:pt idx="449">
                  <c:v>1.458</c:v>
                </c:pt>
                <c:pt idx="450">
                  <c:v>1.5189999999999999</c:v>
                </c:pt>
                <c:pt idx="451">
                  <c:v>1.4530000000000001</c:v>
                </c:pt>
                <c:pt idx="452">
                  <c:v>1.2030000000000001</c:v>
                </c:pt>
                <c:pt idx="453">
                  <c:v>1.516</c:v>
                </c:pt>
                <c:pt idx="454">
                  <c:v>1.0640000000000001</c:v>
                </c:pt>
                <c:pt idx="455">
                  <c:v>1.4119999999999999</c:v>
                </c:pt>
                <c:pt idx="456">
                  <c:v>1.2230000000000001</c:v>
                </c:pt>
                <c:pt idx="457">
                  <c:v>0.98</c:v>
                </c:pt>
                <c:pt idx="458">
                  <c:v>0.90800000000000003</c:v>
                </c:pt>
                <c:pt idx="459">
                  <c:v>1.1539999999999999</c:v>
                </c:pt>
                <c:pt idx="460">
                  <c:v>1.0649999999999999</c:v>
                </c:pt>
                <c:pt idx="461">
                  <c:v>0.78900000000000003</c:v>
                </c:pt>
                <c:pt idx="462">
                  <c:v>0.90500000000000003</c:v>
                </c:pt>
                <c:pt idx="463">
                  <c:v>1.4139999999999999</c:v>
                </c:pt>
                <c:pt idx="464">
                  <c:v>1.3180000000000001</c:v>
                </c:pt>
                <c:pt idx="465">
                  <c:v>1.282</c:v>
                </c:pt>
                <c:pt idx="466">
                  <c:v>1.254</c:v>
                </c:pt>
                <c:pt idx="467">
                  <c:v>1.452</c:v>
                </c:pt>
                <c:pt idx="468">
                  <c:v>1.4339999999999999</c:v>
                </c:pt>
                <c:pt idx="469">
                  <c:v>1.266</c:v>
                </c:pt>
                <c:pt idx="470">
                  <c:v>1.266</c:v>
                </c:pt>
                <c:pt idx="471">
                  <c:v>1.488</c:v>
                </c:pt>
                <c:pt idx="472">
                  <c:v>1.4450000000000001</c:v>
                </c:pt>
                <c:pt idx="473">
                  <c:v>1.1180000000000001</c:v>
                </c:pt>
                <c:pt idx="474">
                  <c:v>1.2290000000000001</c:v>
                </c:pt>
                <c:pt idx="475">
                  <c:v>0.74199999999999999</c:v>
                </c:pt>
                <c:pt idx="476">
                  <c:v>1.0469999999999999</c:v>
                </c:pt>
                <c:pt idx="477">
                  <c:v>1.0089999999999999</c:v>
                </c:pt>
                <c:pt idx="478">
                  <c:v>0.65700000000000003</c:v>
                </c:pt>
                <c:pt idx="479">
                  <c:v>1.2010000000000001</c:v>
                </c:pt>
                <c:pt idx="480">
                  <c:v>1.198</c:v>
                </c:pt>
                <c:pt idx="481">
                  <c:v>1.359</c:v>
                </c:pt>
                <c:pt idx="482">
                  <c:v>1.242</c:v>
                </c:pt>
                <c:pt idx="483">
                  <c:v>1.052</c:v>
                </c:pt>
                <c:pt idx="484">
                  <c:v>1.145</c:v>
                </c:pt>
                <c:pt idx="485">
                  <c:v>1.546</c:v>
                </c:pt>
                <c:pt idx="486">
                  <c:v>1.147</c:v>
                </c:pt>
                <c:pt idx="487">
                  <c:v>1.3160000000000001</c:v>
                </c:pt>
                <c:pt idx="488">
                  <c:v>1.2629999999999999</c:v>
                </c:pt>
                <c:pt idx="489">
                  <c:v>1.526</c:v>
                </c:pt>
                <c:pt idx="490">
                  <c:v>1.3420000000000001</c:v>
                </c:pt>
                <c:pt idx="491">
                  <c:v>0.92900000000000005</c:v>
                </c:pt>
                <c:pt idx="492">
                  <c:v>1.1659999999999999</c:v>
                </c:pt>
                <c:pt idx="493">
                  <c:v>1.2210000000000001</c:v>
                </c:pt>
                <c:pt idx="494">
                  <c:v>1.4870000000000001</c:v>
                </c:pt>
                <c:pt idx="495">
                  <c:v>0.99199999999999999</c:v>
                </c:pt>
                <c:pt idx="496">
                  <c:v>1.2729999999999999</c:v>
                </c:pt>
                <c:pt idx="497">
                  <c:v>0.83199999999999996</c:v>
                </c:pt>
                <c:pt idx="498">
                  <c:v>1.1839999999999999</c:v>
                </c:pt>
                <c:pt idx="499">
                  <c:v>1.373</c:v>
                </c:pt>
                <c:pt idx="500">
                  <c:v>1.2929999999999999</c:v>
                </c:pt>
                <c:pt idx="501">
                  <c:v>0.95</c:v>
                </c:pt>
                <c:pt idx="502">
                  <c:v>0.81399999999999995</c:v>
                </c:pt>
                <c:pt idx="503">
                  <c:v>0.76200000000000001</c:v>
                </c:pt>
                <c:pt idx="504">
                  <c:v>0.84899999999999998</c:v>
                </c:pt>
                <c:pt idx="505">
                  <c:v>0.81499999999999995</c:v>
                </c:pt>
                <c:pt idx="506">
                  <c:v>0.96099999999999997</c:v>
                </c:pt>
                <c:pt idx="507">
                  <c:v>1.026</c:v>
                </c:pt>
                <c:pt idx="508">
                  <c:v>0.99099999999999999</c:v>
                </c:pt>
                <c:pt idx="509">
                  <c:v>0.92600000000000005</c:v>
                </c:pt>
                <c:pt idx="510">
                  <c:v>1.056</c:v>
                </c:pt>
                <c:pt idx="511">
                  <c:v>1.159</c:v>
                </c:pt>
                <c:pt idx="512">
                  <c:v>1.2250000000000001</c:v>
                </c:pt>
                <c:pt idx="513">
                  <c:v>1.083</c:v>
                </c:pt>
                <c:pt idx="514">
                  <c:v>0.88100000000000001</c:v>
                </c:pt>
                <c:pt idx="515">
                  <c:v>1.0980000000000001</c:v>
                </c:pt>
                <c:pt idx="516">
                  <c:v>1.1299999999999999</c:v>
                </c:pt>
                <c:pt idx="517">
                  <c:v>0.996</c:v>
                </c:pt>
                <c:pt idx="518">
                  <c:v>0.91300000000000003</c:v>
                </c:pt>
                <c:pt idx="519">
                  <c:v>0.872</c:v>
                </c:pt>
                <c:pt idx="520">
                  <c:v>1.171</c:v>
                </c:pt>
                <c:pt idx="521">
                  <c:v>1.24</c:v>
                </c:pt>
                <c:pt idx="522">
                  <c:v>1.2869999999999999</c:v>
                </c:pt>
                <c:pt idx="523">
                  <c:v>0.94699999999999995</c:v>
                </c:pt>
                <c:pt idx="524">
                  <c:v>0.75800000000000001</c:v>
                </c:pt>
                <c:pt idx="525">
                  <c:v>1.0449999999999999</c:v>
                </c:pt>
                <c:pt idx="526">
                  <c:v>1.0289999999999999</c:v>
                </c:pt>
                <c:pt idx="527">
                  <c:v>1.45</c:v>
                </c:pt>
                <c:pt idx="528">
                  <c:v>1.0620000000000001</c:v>
                </c:pt>
                <c:pt idx="529">
                  <c:v>1.2470000000000001</c:v>
                </c:pt>
                <c:pt idx="530">
                  <c:v>1.056</c:v>
                </c:pt>
                <c:pt idx="531">
                  <c:v>1.2649999999999999</c:v>
                </c:pt>
                <c:pt idx="532">
                  <c:v>1.655</c:v>
                </c:pt>
                <c:pt idx="533">
                  <c:v>1.282</c:v>
                </c:pt>
                <c:pt idx="534">
                  <c:v>1.0409999999999999</c:v>
                </c:pt>
                <c:pt idx="535">
                  <c:v>1.1659999999999999</c:v>
                </c:pt>
                <c:pt idx="536">
                  <c:v>1.3560000000000001</c:v>
                </c:pt>
                <c:pt idx="537">
                  <c:v>1.117</c:v>
                </c:pt>
                <c:pt idx="538">
                  <c:v>1.1859999999999999</c:v>
                </c:pt>
                <c:pt idx="539">
                  <c:v>1.3640000000000001</c:v>
                </c:pt>
                <c:pt idx="540">
                  <c:v>1.31</c:v>
                </c:pt>
                <c:pt idx="541">
                  <c:v>1.0429999999999999</c:v>
                </c:pt>
                <c:pt idx="542">
                  <c:v>1.2689999999999999</c:v>
                </c:pt>
                <c:pt idx="543">
                  <c:v>1.508</c:v>
                </c:pt>
                <c:pt idx="544">
                  <c:v>1.0289999999999999</c:v>
                </c:pt>
                <c:pt idx="545">
                  <c:v>1.0109999999999999</c:v>
                </c:pt>
                <c:pt idx="546">
                  <c:v>1.5009999999999999</c:v>
                </c:pt>
                <c:pt idx="547">
                  <c:v>1.294</c:v>
                </c:pt>
                <c:pt idx="548">
                  <c:v>1.2569999999999999</c:v>
                </c:pt>
                <c:pt idx="549">
                  <c:v>0.93600000000000005</c:v>
                </c:pt>
                <c:pt idx="550">
                  <c:v>1.056</c:v>
                </c:pt>
                <c:pt idx="551">
                  <c:v>0.97499999999999998</c:v>
                </c:pt>
                <c:pt idx="552">
                  <c:v>0.873</c:v>
                </c:pt>
                <c:pt idx="553">
                  <c:v>1.1930000000000001</c:v>
                </c:pt>
                <c:pt idx="554">
                  <c:v>1.325</c:v>
                </c:pt>
                <c:pt idx="555">
                  <c:v>0.58599999999999997</c:v>
                </c:pt>
                <c:pt idx="556">
                  <c:v>1.0169999999999999</c:v>
                </c:pt>
                <c:pt idx="557">
                  <c:v>1.1339999999999999</c:v>
                </c:pt>
                <c:pt idx="558">
                  <c:v>1.413</c:v>
                </c:pt>
                <c:pt idx="559">
                  <c:v>1.365</c:v>
                </c:pt>
                <c:pt idx="560">
                  <c:v>1.2090000000000001</c:v>
                </c:pt>
                <c:pt idx="561">
                  <c:v>1.1399999999999999</c:v>
                </c:pt>
                <c:pt idx="562">
                  <c:v>1.1619999999999999</c:v>
                </c:pt>
                <c:pt idx="563">
                  <c:v>1.0720000000000001</c:v>
                </c:pt>
                <c:pt idx="564">
                  <c:v>1.228</c:v>
                </c:pt>
                <c:pt idx="565">
                  <c:v>1.2649999999999999</c:v>
                </c:pt>
                <c:pt idx="566">
                  <c:v>0.95099999999999996</c:v>
                </c:pt>
                <c:pt idx="567">
                  <c:v>1.1830000000000001</c:v>
                </c:pt>
                <c:pt idx="568">
                  <c:v>1.0409999999999999</c:v>
                </c:pt>
                <c:pt idx="569">
                  <c:v>1.0680000000000001</c:v>
                </c:pt>
                <c:pt idx="570">
                  <c:v>1.0640000000000001</c:v>
                </c:pt>
                <c:pt idx="571">
                  <c:v>1.3120000000000001</c:v>
                </c:pt>
                <c:pt idx="572">
                  <c:v>1.012</c:v>
                </c:pt>
                <c:pt idx="573">
                  <c:v>1.1379999999999999</c:v>
                </c:pt>
                <c:pt idx="574">
                  <c:v>1.0680000000000001</c:v>
                </c:pt>
                <c:pt idx="575">
                  <c:v>1.2290000000000001</c:v>
                </c:pt>
                <c:pt idx="576">
                  <c:v>1.363</c:v>
                </c:pt>
                <c:pt idx="577">
                  <c:v>1.3149999999999999</c:v>
                </c:pt>
                <c:pt idx="578">
                  <c:v>1.369</c:v>
                </c:pt>
                <c:pt idx="579">
                  <c:v>1.034</c:v>
                </c:pt>
                <c:pt idx="580">
                  <c:v>0.96299999999999997</c:v>
                </c:pt>
                <c:pt idx="581">
                  <c:v>1.282</c:v>
                </c:pt>
                <c:pt idx="582">
                  <c:v>1.274</c:v>
                </c:pt>
                <c:pt idx="583">
                  <c:v>1.3009999999999999</c:v>
                </c:pt>
                <c:pt idx="584">
                  <c:v>1.3420000000000001</c:v>
                </c:pt>
                <c:pt idx="585">
                  <c:v>1.075</c:v>
                </c:pt>
                <c:pt idx="586">
                  <c:v>1.4239999999999999</c:v>
                </c:pt>
                <c:pt idx="587">
                  <c:v>0.98399999999999999</c:v>
                </c:pt>
                <c:pt idx="588">
                  <c:v>1.591</c:v>
                </c:pt>
                <c:pt idx="589">
                  <c:v>1.4510000000000001</c:v>
                </c:pt>
                <c:pt idx="590">
                  <c:v>1.1950000000000001</c:v>
                </c:pt>
                <c:pt idx="591">
                  <c:v>1.391</c:v>
                </c:pt>
                <c:pt idx="592">
                  <c:v>1.627</c:v>
                </c:pt>
                <c:pt idx="593">
                  <c:v>1.492</c:v>
                </c:pt>
                <c:pt idx="594">
                  <c:v>1.3520000000000001</c:v>
                </c:pt>
                <c:pt idx="595">
                  <c:v>1.2829999999999999</c:v>
                </c:pt>
                <c:pt idx="596">
                  <c:v>1.421</c:v>
                </c:pt>
                <c:pt idx="597">
                  <c:v>1.143</c:v>
                </c:pt>
                <c:pt idx="598">
                  <c:v>1.399</c:v>
                </c:pt>
                <c:pt idx="599">
                  <c:v>1.68</c:v>
                </c:pt>
                <c:pt idx="600">
                  <c:v>1.7509999999999999</c:v>
                </c:pt>
                <c:pt idx="601">
                  <c:v>1.4019999999999999</c:v>
                </c:pt>
                <c:pt idx="602">
                  <c:v>1.3660000000000001</c:v>
                </c:pt>
                <c:pt idx="603">
                  <c:v>1.4450000000000001</c:v>
                </c:pt>
                <c:pt idx="604">
                  <c:v>0.95</c:v>
                </c:pt>
                <c:pt idx="605">
                  <c:v>1.405</c:v>
                </c:pt>
                <c:pt idx="606">
                  <c:v>1.3080000000000001</c:v>
                </c:pt>
                <c:pt idx="607">
                  <c:v>1.2729999999999999</c:v>
                </c:pt>
                <c:pt idx="608">
                  <c:v>1.28</c:v>
                </c:pt>
                <c:pt idx="609">
                  <c:v>1.0649999999999999</c:v>
                </c:pt>
                <c:pt idx="610">
                  <c:v>1.1100000000000001</c:v>
                </c:pt>
                <c:pt idx="611">
                  <c:v>1.284</c:v>
                </c:pt>
                <c:pt idx="612">
                  <c:v>1.333</c:v>
                </c:pt>
                <c:pt idx="613">
                  <c:v>1.1519999999999999</c:v>
                </c:pt>
                <c:pt idx="614">
                  <c:v>1.29</c:v>
                </c:pt>
                <c:pt idx="615">
                  <c:v>1.365</c:v>
                </c:pt>
                <c:pt idx="616">
                  <c:v>1.155</c:v>
                </c:pt>
                <c:pt idx="617">
                  <c:v>1.1659999999999999</c:v>
                </c:pt>
                <c:pt idx="618">
                  <c:v>1.0620000000000001</c:v>
                </c:pt>
                <c:pt idx="619">
                  <c:v>1.1559999999999999</c:v>
                </c:pt>
                <c:pt idx="620">
                  <c:v>0.97499999999999998</c:v>
                </c:pt>
                <c:pt idx="621">
                  <c:v>0.95</c:v>
                </c:pt>
                <c:pt idx="622">
                  <c:v>1.143</c:v>
                </c:pt>
                <c:pt idx="623">
                  <c:v>1.1240000000000001</c:v>
                </c:pt>
                <c:pt idx="624">
                  <c:v>1.5169999999999999</c:v>
                </c:pt>
                <c:pt idx="625">
                  <c:v>1.1910000000000001</c:v>
                </c:pt>
                <c:pt idx="626">
                  <c:v>0.73899999999999999</c:v>
                </c:pt>
                <c:pt idx="627">
                  <c:v>1.2370000000000001</c:v>
                </c:pt>
                <c:pt idx="628">
                  <c:v>0.58499999999999996</c:v>
                </c:pt>
                <c:pt idx="629">
                  <c:v>0.51900000000000002</c:v>
                </c:pt>
                <c:pt idx="630">
                  <c:v>0.871</c:v>
                </c:pt>
                <c:pt idx="631">
                  <c:v>1.117</c:v>
                </c:pt>
                <c:pt idx="632">
                  <c:v>1.2549999999999999</c:v>
                </c:pt>
                <c:pt idx="633">
                  <c:v>0.92100000000000004</c:v>
                </c:pt>
                <c:pt idx="634">
                  <c:v>1.0680000000000001</c:v>
                </c:pt>
                <c:pt idx="635">
                  <c:v>1.387</c:v>
                </c:pt>
                <c:pt idx="636">
                  <c:v>1.3340000000000001</c:v>
                </c:pt>
                <c:pt idx="637">
                  <c:v>1.5860000000000001</c:v>
                </c:pt>
                <c:pt idx="638">
                  <c:v>0.74099999999999999</c:v>
                </c:pt>
                <c:pt idx="639">
                  <c:v>1.242</c:v>
                </c:pt>
                <c:pt idx="640">
                  <c:v>1.149</c:v>
                </c:pt>
                <c:pt idx="641">
                  <c:v>1.125</c:v>
                </c:pt>
                <c:pt idx="642">
                  <c:v>1.5349999999999999</c:v>
                </c:pt>
                <c:pt idx="643">
                  <c:v>1.2310000000000001</c:v>
                </c:pt>
                <c:pt idx="644">
                  <c:v>1.4379999999999999</c:v>
                </c:pt>
                <c:pt idx="645">
                  <c:v>1.224</c:v>
                </c:pt>
                <c:pt idx="646">
                  <c:v>1.3120000000000001</c:v>
                </c:pt>
                <c:pt idx="647">
                  <c:v>1.373</c:v>
                </c:pt>
                <c:pt idx="648">
                  <c:v>1.2629999999999999</c:v>
                </c:pt>
                <c:pt idx="649">
                  <c:v>1.2330000000000001</c:v>
                </c:pt>
                <c:pt idx="650">
                  <c:v>1.496</c:v>
                </c:pt>
                <c:pt idx="651">
                  <c:v>0.70699999999999996</c:v>
                </c:pt>
                <c:pt idx="652">
                  <c:v>1.145</c:v>
                </c:pt>
                <c:pt idx="653">
                  <c:v>1.359</c:v>
                </c:pt>
                <c:pt idx="654">
                  <c:v>1.419</c:v>
                </c:pt>
                <c:pt idx="655">
                  <c:v>1.47</c:v>
                </c:pt>
                <c:pt idx="656">
                  <c:v>1.0669999999999999</c:v>
                </c:pt>
                <c:pt idx="657">
                  <c:v>1.5049999999999999</c:v>
                </c:pt>
                <c:pt idx="658">
                  <c:v>1.2</c:v>
                </c:pt>
                <c:pt idx="659">
                  <c:v>1.1479999999999999</c:v>
                </c:pt>
                <c:pt idx="660">
                  <c:v>1.1459999999999999</c:v>
                </c:pt>
                <c:pt idx="661">
                  <c:v>1.4950000000000001</c:v>
                </c:pt>
                <c:pt idx="662">
                  <c:v>1.228</c:v>
                </c:pt>
                <c:pt idx="663">
                  <c:v>1.454</c:v>
                </c:pt>
                <c:pt idx="664">
                  <c:v>1.115</c:v>
                </c:pt>
                <c:pt idx="665">
                  <c:v>1.389</c:v>
                </c:pt>
                <c:pt idx="666">
                  <c:v>1.145</c:v>
                </c:pt>
                <c:pt idx="667">
                  <c:v>1.3009999999999999</c:v>
                </c:pt>
                <c:pt idx="668">
                  <c:v>1.0489999999999999</c:v>
                </c:pt>
                <c:pt idx="669">
                  <c:v>0.97799999999999998</c:v>
                </c:pt>
                <c:pt idx="670">
                  <c:v>1.33</c:v>
                </c:pt>
                <c:pt idx="671">
                  <c:v>1.216</c:v>
                </c:pt>
                <c:pt idx="672">
                  <c:v>0.92800000000000005</c:v>
                </c:pt>
                <c:pt idx="673">
                  <c:v>1.252</c:v>
                </c:pt>
                <c:pt idx="674">
                  <c:v>1.26</c:v>
                </c:pt>
                <c:pt idx="675">
                  <c:v>0.93799999999999994</c:v>
                </c:pt>
                <c:pt idx="676">
                  <c:v>1.0920000000000001</c:v>
                </c:pt>
                <c:pt idx="677">
                  <c:v>0.89600000000000002</c:v>
                </c:pt>
                <c:pt idx="678">
                  <c:v>1.4279999999999999</c:v>
                </c:pt>
                <c:pt idx="679">
                  <c:v>1.337</c:v>
                </c:pt>
                <c:pt idx="680">
                  <c:v>1.1100000000000001</c:v>
                </c:pt>
                <c:pt idx="681">
                  <c:v>1.1220000000000001</c:v>
                </c:pt>
                <c:pt idx="682">
                  <c:v>1.1399999999999999</c:v>
                </c:pt>
                <c:pt idx="683">
                  <c:v>1.1990000000000001</c:v>
                </c:pt>
                <c:pt idx="684">
                  <c:v>1.5649999999999999</c:v>
                </c:pt>
                <c:pt idx="685">
                  <c:v>1.4139999999999999</c:v>
                </c:pt>
                <c:pt idx="686">
                  <c:v>1.216</c:v>
                </c:pt>
                <c:pt idx="687">
                  <c:v>1.1990000000000001</c:v>
                </c:pt>
                <c:pt idx="688">
                  <c:v>1.1779999999999999</c:v>
                </c:pt>
                <c:pt idx="689">
                  <c:v>1.341</c:v>
                </c:pt>
                <c:pt idx="690">
                  <c:v>1.5469999999999999</c:v>
                </c:pt>
                <c:pt idx="691">
                  <c:v>1.091</c:v>
                </c:pt>
                <c:pt idx="692">
                  <c:v>1.024</c:v>
                </c:pt>
                <c:pt idx="693">
                  <c:v>1.329</c:v>
                </c:pt>
                <c:pt idx="694">
                  <c:v>1.349</c:v>
                </c:pt>
                <c:pt idx="695">
                  <c:v>1.3129999999999999</c:v>
                </c:pt>
                <c:pt idx="696">
                  <c:v>1.2250000000000001</c:v>
                </c:pt>
                <c:pt idx="697">
                  <c:v>0.98899999999999999</c:v>
                </c:pt>
                <c:pt idx="698">
                  <c:v>1.2230000000000001</c:v>
                </c:pt>
                <c:pt idx="699">
                  <c:v>1.2</c:v>
                </c:pt>
                <c:pt idx="700">
                  <c:v>1.08</c:v>
                </c:pt>
                <c:pt idx="701">
                  <c:v>1.353</c:v>
                </c:pt>
                <c:pt idx="702">
                  <c:v>1.1180000000000001</c:v>
                </c:pt>
                <c:pt idx="703">
                  <c:v>1.105</c:v>
                </c:pt>
                <c:pt idx="704">
                  <c:v>1.2410000000000001</c:v>
                </c:pt>
                <c:pt idx="705">
                  <c:v>1.1439999999999999</c:v>
                </c:pt>
                <c:pt idx="706">
                  <c:v>1.2769999999999999</c:v>
                </c:pt>
                <c:pt idx="707">
                  <c:v>1.0089999999999999</c:v>
                </c:pt>
                <c:pt idx="708">
                  <c:v>1.0449999999999999</c:v>
                </c:pt>
                <c:pt idx="709">
                  <c:v>1.0289999999999999</c:v>
                </c:pt>
                <c:pt idx="710">
                  <c:v>1.173</c:v>
                </c:pt>
                <c:pt idx="711">
                  <c:v>1.101</c:v>
                </c:pt>
                <c:pt idx="712">
                  <c:v>1.0569999999999999</c:v>
                </c:pt>
                <c:pt idx="713">
                  <c:v>0.98299999999999998</c:v>
                </c:pt>
                <c:pt idx="714">
                  <c:v>0.9</c:v>
                </c:pt>
                <c:pt idx="715">
                  <c:v>1.1519999999999999</c:v>
                </c:pt>
                <c:pt idx="716">
                  <c:v>1.236</c:v>
                </c:pt>
                <c:pt idx="717">
                  <c:v>1.1180000000000001</c:v>
                </c:pt>
                <c:pt idx="718">
                  <c:v>1.431</c:v>
                </c:pt>
                <c:pt idx="719">
                  <c:v>1.347</c:v>
                </c:pt>
                <c:pt idx="720">
                  <c:v>1.2090000000000001</c:v>
                </c:pt>
                <c:pt idx="721">
                  <c:v>1.173</c:v>
                </c:pt>
                <c:pt idx="722">
                  <c:v>1.262</c:v>
                </c:pt>
                <c:pt idx="723">
                  <c:v>1.214</c:v>
                </c:pt>
                <c:pt idx="724">
                  <c:v>1.2789999999999999</c:v>
                </c:pt>
                <c:pt idx="725">
                  <c:v>1.5169999999999999</c:v>
                </c:pt>
                <c:pt idx="726">
                  <c:v>1.18</c:v>
                </c:pt>
                <c:pt idx="727">
                  <c:v>1.5349999999999999</c:v>
                </c:pt>
                <c:pt idx="728">
                  <c:v>1.4470000000000001</c:v>
                </c:pt>
                <c:pt idx="729">
                  <c:v>0.97099999999999997</c:v>
                </c:pt>
                <c:pt idx="730">
                  <c:v>1.17</c:v>
                </c:pt>
                <c:pt idx="731">
                  <c:v>1.0309999999999999</c:v>
                </c:pt>
                <c:pt idx="732">
                  <c:v>1.1659999999999999</c:v>
                </c:pt>
                <c:pt idx="733">
                  <c:v>1.232</c:v>
                </c:pt>
                <c:pt idx="734">
                  <c:v>1.159</c:v>
                </c:pt>
                <c:pt idx="735">
                  <c:v>1.446</c:v>
                </c:pt>
                <c:pt idx="736">
                  <c:v>1.224</c:v>
                </c:pt>
                <c:pt idx="737">
                  <c:v>1.2969999999999999</c:v>
                </c:pt>
                <c:pt idx="738">
                  <c:v>1.3720000000000001</c:v>
                </c:pt>
                <c:pt idx="739">
                  <c:v>1.268</c:v>
                </c:pt>
                <c:pt idx="740">
                  <c:v>1.2709999999999999</c:v>
                </c:pt>
                <c:pt idx="741">
                  <c:v>1.329</c:v>
                </c:pt>
                <c:pt idx="742">
                  <c:v>1.2509999999999999</c:v>
                </c:pt>
                <c:pt idx="743">
                  <c:v>1.24</c:v>
                </c:pt>
                <c:pt idx="744">
                  <c:v>1.3520000000000001</c:v>
                </c:pt>
                <c:pt idx="745">
                  <c:v>1.1439999999999999</c:v>
                </c:pt>
                <c:pt idx="746">
                  <c:v>1.216</c:v>
                </c:pt>
                <c:pt idx="747">
                  <c:v>1.357</c:v>
                </c:pt>
                <c:pt idx="748">
                  <c:v>1.36</c:v>
                </c:pt>
                <c:pt idx="749">
                  <c:v>1.232</c:v>
                </c:pt>
                <c:pt idx="750">
                  <c:v>1.069</c:v>
                </c:pt>
                <c:pt idx="751">
                  <c:v>1.06</c:v>
                </c:pt>
                <c:pt idx="752">
                  <c:v>1.4670000000000001</c:v>
                </c:pt>
                <c:pt idx="753">
                  <c:v>1.32</c:v>
                </c:pt>
                <c:pt idx="754">
                  <c:v>1.341</c:v>
                </c:pt>
                <c:pt idx="755">
                  <c:v>1.3280000000000001</c:v>
                </c:pt>
                <c:pt idx="756">
                  <c:v>1.5109999999999999</c:v>
                </c:pt>
                <c:pt idx="757">
                  <c:v>1.357</c:v>
                </c:pt>
                <c:pt idx="758">
                  <c:v>1.4079999999999999</c:v>
                </c:pt>
                <c:pt idx="759">
                  <c:v>1.3109999999999999</c:v>
                </c:pt>
                <c:pt idx="760">
                  <c:v>1.468</c:v>
                </c:pt>
                <c:pt idx="761">
                  <c:v>1.21</c:v>
                </c:pt>
                <c:pt idx="762">
                  <c:v>1.151</c:v>
                </c:pt>
                <c:pt idx="763">
                  <c:v>1.26</c:v>
                </c:pt>
                <c:pt idx="764">
                  <c:v>1.4790000000000001</c:v>
                </c:pt>
                <c:pt idx="765">
                  <c:v>1.0680000000000001</c:v>
                </c:pt>
                <c:pt idx="766">
                  <c:v>1.1439999999999999</c:v>
                </c:pt>
                <c:pt idx="767">
                  <c:v>1.3540000000000001</c:v>
                </c:pt>
                <c:pt idx="768">
                  <c:v>1.4159999999999999</c:v>
                </c:pt>
                <c:pt idx="769">
                  <c:v>1.204</c:v>
                </c:pt>
                <c:pt idx="770">
                  <c:v>1.4319999999999999</c:v>
                </c:pt>
                <c:pt idx="771">
                  <c:v>1.234</c:v>
                </c:pt>
                <c:pt idx="772">
                  <c:v>1.3240000000000001</c:v>
                </c:pt>
                <c:pt idx="773">
                  <c:v>1.31</c:v>
                </c:pt>
                <c:pt idx="774">
                  <c:v>1.177</c:v>
                </c:pt>
                <c:pt idx="775">
                  <c:v>1.2949999999999999</c:v>
                </c:pt>
                <c:pt idx="776">
                  <c:v>1.282</c:v>
                </c:pt>
                <c:pt idx="777">
                  <c:v>1.2</c:v>
                </c:pt>
                <c:pt idx="778">
                  <c:v>1.335</c:v>
                </c:pt>
                <c:pt idx="779">
                  <c:v>1.07</c:v>
                </c:pt>
                <c:pt idx="780">
                  <c:v>1.1499999999999999</c:v>
                </c:pt>
                <c:pt idx="781">
                  <c:v>1.458</c:v>
                </c:pt>
                <c:pt idx="782">
                  <c:v>1.179</c:v>
                </c:pt>
                <c:pt idx="783">
                  <c:v>1.4339999999999999</c:v>
                </c:pt>
                <c:pt idx="784">
                  <c:v>1.2749999999999999</c:v>
                </c:pt>
                <c:pt idx="785">
                  <c:v>1.5669999999999999</c:v>
                </c:pt>
                <c:pt idx="786">
                  <c:v>1.4179999999999999</c:v>
                </c:pt>
                <c:pt idx="787">
                  <c:v>1.4119999999999999</c:v>
                </c:pt>
                <c:pt idx="788">
                  <c:v>1.3180000000000001</c:v>
                </c:pt>
                <c:pt idx="789">
                  <c:v>1.252</c:v>
                </c:pt>
                <c:pt idx="790">
                  <c:v>1.41</c:v>
                </c:pt>
                <c:pt idx="791">
                  <c:v>1.742</c:v>
                </c:pt>
                <c:pt idx="792">
                  <c:v>1.387</c:v>
                </c:pt>
                <c:pt idx="793">
                  <c:v>1.0189999999999999</c:v>
                </c:pt>
                <c:pt idx="794">
                  <c:v>1.212</c:v>
                </c:pt>
                <c:pt idx="795">
                  <c:v>1.177</c:v>
                </c:pt>
                <c:pt idx="796">
                  <c:v>1.54</c:v>
                </c:pt>
                <c:pt idx="797">
                  <c:v>1.2330000000000001</c:v>
                </c:pt>
                <c:pt idx="798">
                  <c:v>1.153</c:v>
                </c:pt>
                <c:pt idx="799">
                  <c:v>1.329</c:v>
                </c:pt>
                <c:pt idx="800">
                  <c:v>1.4339999999999999</c:v>
                </c:pt>
                <c:pt idx="801">
                  <c:v>1.48</c:v>
                </c:pt>
                <c:pt idx="802">
                  <c:v>1.397</c:v>
                </c:pt>
                <c:pt idx="803">
                  <c:v>1.266</c:v>
                </c:pt>
                <c:pt idx="804">
                  <c:v>1.6080000000000001</c:v>
                </c:pt>
                <c:pt idx="805">
                  <c:v>1.397</c:v>
                </c:pt>
                <c:pt idx="806">
                  <c:v>1.659</c:v>
                </c:pt>
                <c:pt idx="807">
                  <c:v>1.7490000000000001</c:v>
                </c:pt>
                <c:pt idx="808">
                  <c:v>1.361</c:v>
                </c:pt>
                <c:pt idx="809">
                  <c:v>1.88</c:v>
                </c:pt>
                <c:pt idx="810">
                  <c:v>1.1879999999999999</c:v>
                </c:pt>
                <c:pt idx="811">
                  <c:v>1.2949999999999999</c:v>
                </c:pt>
                <c:pt idx="812">
                  <c:v>1.4970000000000001</c:v>
                </c:pt>
                <c:pt idx="813">
                  <c:v>1.341</c:v>
                </c:pt>
                <c:pt idx="814">
                  <c:v>1.754</c:v>
                </c:pt>
                <c:pt idx="815">
                  <c:v>1.3879999999999999</c:v>
                </c:pt>
                <c:pt idx="816">
                  <c:v>1.1930000000000001</c:v>
                </c:pt>
                <c:pt idx="817">
                  <c:v>1.38</c:v>
                </c:pt>
                <c:pt idx="818">
                  <c:v>1.3420000000000001</c:v>
                </c:pt>
                <c:pt idx="819">
                  <c:v>1.0449999999999999</c:v>
                </c:pt>
                <c:pt idx="820">
                  <c:v>1.2869999999999999</c:v>
                </c:pt>
                <c:pt idx="821">
                  <c:v>1.4379999999999999</c:v>
                </c:pt>
                <c:pt idx="822">
                  <c:v>1.3340000000000001</c:v>
                </c:pt>
                <c:pt idx="823">
                  <c:v>1.0900000000000001</c:v>
                </c:pt>
                <c:pt idx="824">
                  <c:v>1.373</c:v>
                </c:pt>
                <c:pt idx="825">
                  <c:v>1.1519999999999999</c:v>
                </c:pt>
                <c:pt idx="826">
                  <c:v>1.1890000000000001</c:v>
                </c:pt>
                <c:pt idx="827">
                  <c:v>1.528</c:v>
                </c:pt>
                <c:pt idx="828">
                  <c:v>1.4259999999999999</c:v>
                </c:pt>
                <c:pt idx="829">
                  <c:v>1.4470000000000001</c:v>
                </c:pt>
                <c:pt idx="830">
                  <c:v>1.2470000000000001</c:v>
                </c:pt>
                <c:pt idx="831">
                  <c:v>1.034</c:v>
                </c:pt>
                <c:pt idx="832">
                  <c:v>1.419</c:v>
                </c:pt>
                <c:pt idx="833">
                  <c:v>1.6160000000000001</c:v>
                </c:pt>
                <c:pt idx="834">
                  <c:v>1.48</c:v>
                </c:pt>
                <c:pt idx="835">
                  <c:v>1.155</c:v>
                </c:pt>
                <c:pt idx="836">
                  <c:v>1.59</c:v>
                </c:pt>
                <c:pt idx="837">
                  <c:v>1.6819999999999999</c:v>
                </c:pt>
                <c:pt idx="838">
                  <c:v>1.21</c:v>
                </c:pt>
                <c:pt idx="839">
                  <c:v>1.8029999999999999</c:v>
                </c:pt>
                <c:pt idx="840">
                  <c:v>0.92300000000000004</c:v>
                </c:pt>
                <c:pt idx="841">
                  <c:v>1.081</c:v>
                </c:pt>
                <c:pt idx="842">
                  <c:v>1.631</c:v>
                </c:pt>
                <c:pt idx="843">
                  <c:v>1.3140000000000001</c:v>
                </c:pt>
                <c:pt idx="844">
                  <c:v>1.325</c:v>
                </c:pt>
                <c:pt idx="845">
                  <c:v>1.1080000000000001</c:v>
                </c:pt>
                <c:pt idx="846">
                  <c:v>1.784</c:v>
                </c:pt>
                <c:pt idx="847">
                  <c:v>1.08</c:v>
                </c:pt>
                <c:pt idx="848">
                  <c:v>1.36</c:v>
                </c:pt>
                <c:pt idx="849">
                  <c:v>1.3009999999999999</c:v>
                </c:pt>
                <c:pt idx="850">
                  <c:v>1.0309999999999999</c:v>
                </c:pt>
                <c:pt idx="851">
                  <c:v>0.96</c:v>
                </c:pt>
                <c:pt idx="852">
                  <c:v>1.1970000000000001</c:v>
                </c:pt>
                <c:pt idx="853">
                  <c:v>1.232</c:v>
                </c:pt>
                <c:pt idx="854">
                  <c:v>1.2430000000000001</c:v>
                </c:pt>
                <c:pt idx="855">
                  <c:v>1.3140000000000001</c:v>
                </c:pt>
                <c:pt idx="856">
                  <c:v>1.3919999999999999</c:v>
                </c:pt>
                <c:pt idx="857">
                  <c:v>1.571</c:v>
                </c:pt>
                <c:pt idx="858">
                  <c:v>1.2629999999999999</c:v>
                </c:pt>
                <c:pt idx="859">
                  <c:v>1.359</c:v>
                </c:pt>
                <c:pt idx="860">
                  <c:v>1.2190000000000001</c:v>
                </c:pt>
                <c:pt idx="861">
                  <c:v>1.2010000000000001</c:v>
                </c:pt>
                <c:pt idx="862">
                  <c:v>1.014</c:v>
                </c:pt>
                <c:pt idx="863">
                  <c:v>1.1439999999999999</c:v>
                </c:pt>
                <c:pt idx="864">
                  <c:v>1.0349999999999999</c:v>
                </c:pt>
                <c:pt idx="865">
                  <c:v>0.93899999999999995</c:v>
                </c:pt>
                <c:pt idx="866">
                  <c:v>1.2809999999999999</c:v>
                </c:pt>
                <c:pt idx="867">
                  <c:v>1.3240000000000001</c:v>
                </c:pt>
                <c:pt idx="868">
                  <c:v>1.2829999999999999</c:v>
                </c:pt>
                <c:pt idx="869">
                  <c:v>0.92300000000000004</c:v>
                </c:pt>
                <c:pt idx="870">
                  <c:v>1.458</c:v>
                </c:pt>
                <c:pt idx="871">
                  <c:v>1.0940000000000001</c:v>
                </c:pt>
                <c:pt idx="872">
                  <c:v>1.5149999999999999</c:v>
                </c:pt>
                <c:pt idx="873">
                  <c:v>1.4179999999999999</c:v>
                </c:pt>
                <c:pt idx="874">
                  <c:v>1.1830000000000001</c:v>
                </c:pt>
                <c:pt idx="875">
                  <c:v>1.2490000000000001</c:v>
                </c:pt>
                <c:pt idx="876">
                  <c:v>1.3240000000000001</c:v>
                </c:pt>
                <c:pt idx="877">
                  <c:v>1.484</c:v>
                </c:pt>
                <c:pt idx="878">
                  <c:v>1.421</c:v>
                </c:pt>
                <c:pt idx="879">
                  <c:v>1.4379999999999999</c:v>
                </c:pt>
                <c:pt idx="880">
                  <c:v>1.5069999999999999</c:v>
                </c:pt>
                <c:pt idx="881">
                  <c:v>1.1220000000000001</c:v>
                </c:pt>
                <c:pt idx="882">
                  <c:v>1.4239999999999999</c:v>
                </c:pt>
                <c:pt idx="883">
                  <c:v>1.286</c:v>
                </c:pt>
                <c:pt idx="884">
                  <c:v>1.43</c:v>
                </c:pt>
                <c:pt idx="885">
                  <c:v>1.21</c:v>
                </c:pt>
                <c:pt idx="886">
                  <c:v>1.3859999999999999</c:v>
                </c:pt>
                <c:pt idx="887">
                  <c:v>1.3169999999999999</c:v>
                </c:pt>
                <c:pt idx="888">
                  <c:v>1.3979999999999999</c:v>
                </c:pt>
                <c:pt idx="889">
                  <c:v>1.389</c:v>
                </c:pt>
                <c:pt idx="890">
                  <c:v>1.675</c:v>
                </c:pt>
                <c:pt idx="891">
                  <c:v>1.3720000000000001</c:v>
                </c:pt>
                <c:pt idx="892">
                  <c:v>1.8759999999999999</c:v>
                </c:pt>
                <c:pt idx="893">
                  <c:v>1.373</c:v>
                </c:pt>
                <c:pt idx="894">
                  <c:v>1.2470000000000001</c:v>
                </c:pt>
                <c:pt idx="895">
                  <c:v>1.268</c:v>
                </c:pt>
                <c:pt idx="896">
                  <c:v>1.222</c:v>
                </c:pt>
                <c:pt idx="897">
                  <c:v>1.103</c:v>
                </c:pt>
                <c:pt idx="898">
                  <c:v>1.123</c:v>
                </c:pt>
                <c:pt idx="899">
                  <c:v>1.258</c:v>
                </c:pt>
                <c:pt idx="900">
                  <c:v>1.4370000000000001</c:v>
                </c:pt>
                <c:pt idx="901">
                  <c:v>1.363</c:v>
                </c:pt>
                <c:pt idx="902">
                  <c:v>1.173</c:v>
                </c:pt>
                <c:pt idx="903">
                  <c:v>1.4430000000000001</c:v>
                </c:pt>
                <c:pt idx="904">
                  <c:v>1.2509999999999999</c:v>
                </c:pt>
                <c:pt idx="905">
                  <c:v>1.081</c:v>
                </c:pt>
                <c:pt idx="906">
                  <c:v>1.458</c:v>
                </c:pt>
                <c:pt idx="907">
                  <c:v>1.444</c:v>
                </c:pt>
                <c:pt idx="908">
                  <c:v>1.288</c:v>
                </c:pt>
                <c:pt idx="909">
                  <c:v>1.355</c:v>
                </c:pt>
                <c:pt idx="910">
                  <c:v>1.605</c:v>
                </c:pt>
                <c:pt idx="911">
                  <c:v>1.274</c:v>
                </c:pt>
                <c:pt idx="912">
                  <c:v>1.036</c:v>
                </c:pt>
                <c:pt idx="913">
                  <c:v>1.1259999999999999</c:v>
                </c:pt>
                <c:pt idx="914">
                  <c:v>1.2290000000000001</c:v>
                </c:pt>
                <c:pt idx="915">
                  <c:v>1.2769999999999999</c:v>
                </c:pt>
                <c:pt idx="916">
                  <c:v>1.2769999999999999</c:v>
                </c:pt>
                <c:pt idx="917">
                  <c:v>0.98099999999999998</c:v>
                </c:pt>
                <c:pt idx="918">
                  <c:v>1.079</c:v>
                </c:pt>
                <c:pt idx="919">
                  <c:v>1.276</c:v>
                </c:pt>
                <c:pt idx="920">
                  <c:v>1.7989999999999999</c:v>
                </c:pt>
                <c:pt idx="921">
                  <c:v>1.3919999999999999</c:v>
                </c:pt>
                <c:pt idx="922">
                  <c:v>0.98</c:v>
                </c:pt>
                <c:pt idx="923">
                  <c:v>1.381</c:v>
                </c:pt>
                <c:pt idx="924">
                  <c:v>0.97899999999999998</c:v>
                </c:pt>
                <c:pt idx="925">
                  <c:v>1.2210000000000001</c:v>
                </c:pt>
                <c:pt idx="926">
                  <c:v>1.3759999999999999</c:v>
                </c:pt>
                <c:pt idx="927">
                  <c:v>1.373</c:v>
                </c:pt>
                <c:pt idx="928">
                  <c:v>1.508</c:v>
                </c:pt>
                <c:pt idx="929">
                  <c:v>1.3720000000000001</c:v>
                </c:pt>
                <c:pt idx="930">
                  <c:v>0.93200000000000005</c:v>
                </c:pt>
                <c:pt idx="931">
                  <c:v>1.2849999999999999</c:v>
                </c:pt>
                <c:pt idx="932">
                  <c:v>1.5289999999999999</c:v>
                </c:pt>
                <c:pt idx="933">
                  <c:v>1.095</c:v>
                </c:pt>
                <c:pt idx="934">
                  <c:v>1.1100000000000001</c:v>
                </c:pt>
                <c:pt idx="935">
                  <c:v>0.86299999999999999</c:v>
                </c:pt>
                <c:pt idx="936">
                  <c:v>1.782</c:v>
                </c:pt>
                <c:pt idx="937">
                  <c:v>1.18</c:v>
                </c:pt>
                <c:pt idx="938">
                  <c:v>1.0880000000000001</c:v>
                </c:pt>
                <c:pt idx="939">
                  <c:v>1.069</c:v>
                </c:pt>
                <c:pt idx="940">
                  <c:v>1.2889999999999999</c:v>
                </c:pt>
                <c:pt idx="941">
                  <c:v>1.0249999999999999</c:v>
                </c:pt>
                <c:pt idx="942">
                  <c:v>1.2010000000000001</c:v>
                </c:pt>
                <c:pt idx="943">
                  <c:v>1.1100000000000001</c:v>
                </c:pt>
                <c:pt idx="944">
                  <c:v>1.508</c:v>
                </c:pt>
                <c:pt idx="945">
                  <c:v>0.95</c:v>
                </c:pt>
                <c:pt idx="946">
                  <c:v>0.98799999999999999</c:v>
                </c:pt>
                <c:pt idx="947">
                  <c:v>1.012</c:v>
                </c:pt>
                <c:pt idx="948">
                  <c:v>1.335</c:v>
                </c:pt>
                <c:pt idx="949">
                  <c:v>0.88</c:v>
                </c:pt>
                <c:pt idx="950">
                  <c:v>1.141</c:v>
                </c:pt>
                <c:pt idx="951">
                  <c:v>1.056</c:v>
                </c:pt>
                <c:pt idx="952">
                  <c:v>1.2190000000000001</c:v>
                </c:pt>
                <c:pt idx="953">
                  <c:v>0.995</c:v>
                </c:pt>
                <c:pt idx="954">
                  <c:v>1.204</c:v>
                </c:pt>
                <c:pt idx="955">
                  <c:v>1.0940000000000001</c:v>
                </c:pt>
                <c:pt idx="956">
                  <c:v>1.349</c:v>
                </c:pt>
                <c:pt idx="957">
                  <c:v>1.4239999999999999</c:v>
                </c:pt>
                <c:pt idx="958">
                  <c:v>0.88500000000000001</c:v>
                </c:pt>
                <c:pt idx="959">
                  <c:v>1.0649999999999999</c:v>
                </c:pt>
                <c:pt idx="960">
                  <c:v>0.97899999999999998</c:v>
                </c:pt>
                <c:pt idx="961">
                  <c:v>1.1140000000000001</c:v>
                </c:pt>
                <c:pt idx="962">
                  <c:v>1.1040000000000001</c:v>
                </c:pt>
                <c:pt idx="963">
                  <c:v>1.2949999999999999</c:v>
                </c:pt>
                <c:pt idx="964">
                  <c:v>1.5660000000000001</c:v>
                </c:pt>
                <c:pt idx="965">
                  <c:v>1.0169999999999999</c:v>
                </c:pt>
                <c:pt idx="966">
                  <c:v>0.79800000000000004</c:v>
                </c:pt>
                <c:pt idx="967">
                  <c:v>1.1679999999999999</c:v>
                </c:pt>
                <c:pt idx="968">
                  <c:v>1.01</c:v>
                </c:pt>
                <c:pt idx="969">
                  <c:v>0.99299999999999999</c:v>
                </c:pt>
                <c:pt idx="970">
                  <c:v>1.1399999999999999</c:v>
                </c:pt>
                <c:pt idx="971">
                  <c:v>1.19</c:v>
                </c:pt>
                <c:pt idx="972">
                  <c:v>1.61</c:v>
                </c:pt>
                <c:pt idx="973">
                  <c:v>1.32</c:v>
                </c:pt>
                <c:pt idx="974">
                  <c:v>1.1100000000000001</c:v>
                </c:pt>
                <c:pt idx="975">
                  <c:v>0.92800000000000005</c:v>
                </c:pt>
                <c:pt idx="976">
                  <c:v>1.29</c:v>
                </c:pt>
                <c:pt idx="977">
                  <c:v>1.32</c:v>
                </c:pt>
                <c:pt idx="978">
                  <c:v>1.25</c:v>
                </c:pt>
                <c:pt idx="979">
                  <c:v>1.1499999999999999</c:v>
                </c:pt>
                <c:pt idx="980">
                  <c:v>1.08</c:v>
                </c:pt>
                <c:pt idx="981">
                  <c:v>1.06</c:v>
                </c:pt>
                <c:pt idx="982">
                  <c:v>1.31</c:v>
                </c:pt>
                <c:pt idx="983">
                  <c:v>1.08</c:v>
                </c:pt>
                <c:pt idx="984">
                  <c:v>1.25</c:v>
                </c:pt>
                <c:pt idx="985">
                  <c:v>1.1599999999999999</c:v>
                </c:pt>
                <c:pt idx="986">
                  <c:v>1.17</c:v>
                </c:pt>
                <c:pt idx="987">
                  <c:v>1.39</c:v>
                </c:pt>
                <c:pt idx="988">
                  <c:v>1.51</c:v>
                </c:pt>
                <c:pt idx="989">
                  <c:v>1.22</c:v>
                </c:pt>
                <c:pt idx="990">
                  <c:v>1.1599999999999999</c:v>
                </c:pt>
                <c:pt idx="991">
                  <c:v>1.17</c:v>
                </c:pt>
                <c:pt idx="992">
                  <c:v>1.08</c:v>
                </c:pt>
                <c:pt idx="993">
                  <c:v>1.1200000000000001</c:v>
                </c:pt>
                <c:pt idx="994">
                  <c:v>1.33</c:v>
                </c:pt>
                <c:pt idx="995">
                  <c:v>1.31</c:v>
                </c:pt>
                <c:pt idx="996">
                  <c:v>1.25</c:v>
                </c:pt>
                <c:pt idx="997">
                  <c:v>1.05</c:v>
                </c:pt>
                <c:pt idx="998">
                  <c:v>1.48</c:v>
                </c:pt>
                <c:pt idx="999">
                  <c:v>1.1599999999999999</c:v>
                </c:pt>
                <c:pt idx="1000">
                  <c:v>1.1499999999999999</c:v>
                </c:pt>
                <c:pt idx="1001">
                  <c:v>1.24</c:v>
                </c:pt>
                <c:pt idx="1002">
                  <c:v>1.06</c:v>
                </c:pt>
                <c:pt idx="1003">
                  <c:v>1.1299999999999999</c:v>
                </c:pt>
                <c:pt idx="1004">
                  <c:v>1.36</c:v>
                </c:pt>
                <c:pt idx="1005">
                  <c:v>1.32</c:v>
                </c:pt>
                <c:pt idx="1006">
                  <c:v>1.32</c:v>
                </c:pt>
                <c:pt idx="1007">
                  <c:v>1.44</c:v>
                </c:pt>
                <c:pt idx="1008">
                  <c:v>1.01</c:v>
                </c:pt>
                <c:pt idx="1009">
                  <c:v>1.41</c:v>
                </c:pt>
                <c:pt idx="1010">
                  <c:v>1.35</c:v>
                </c:pt>
                <c:pt idx="1011">
                  <c:v>1.1499999999999999</c:v>
                </c:pt>
                <c:pt idx="1012">
                  <c:v>1.23</c:v>
                </c:pt>
                <c:pt idx="1013">
                  <c:v>1.53</c:v>
                </c:pt>
                <c:pt idx="1014">
                  <c:v>0.90100000000000002</c:v>
                </c:pt>
                <c:pt idx="1015">
                  <c:v>0.95</c:v>
                </c:pt>
                <c:pt idx="1016">
                  <c:v>1.08</c:v>
                </c:pt>
                <c:pt idx="1017">
                  <c:v>1.07</c:v>
                </c:pt>
                <c:pt idx="1018">
                  <c:v>1.17</c:v>
                </c:pt>
                <c:pt idx="1019">
                  <c:v>1.0900000000000001</c:v>
                </c:pt>
                <c:pt idx="1020">
                  <c:v>1.21</c:v>
                </c:pt>
                <c:pt idx="1021">
                  <c:v>1.1399999999999999</c:v>
                </c:pt>
                <c:pt idx="1022">
                  <c:v>1.29</c:v>
                </c:pt>
                <c:pt idx="1023">
                  <c:v>1.32</c:v>
                </c:pt>
                <c:pt idx="1024">
                  <c:v>1.27</c:v>
                </c:pt>
                <c:pt idx="1025">
                  <c:v>1.45</c:v>
                </c:pt>
                <c:pt idx="1026">
                  <c:v>1.25</c:v>
                </c:pt>
                <c:pt idx="1027">
                  <c:v>1.43</c:v>
                </c:pt>
                <c:pt idx="1028">
                  <c:v>1.23</c:v>
                </c:pt>
                <c:pt idx="1029">
                  <c:v>1.1399999999999999</c:v>
                </c:pt>
                <c:pt idx="1030">
                  <c:v>1.29</c:v>
                </c:pt>
                <c:pt idx="1031">
                  <c:v>1.23</c:v>
                </c:pt>
                <c:pt idx="1032">
                  <c:v>1.47</c:v>
                </c:pt>
                <c:pt idx="1033">
                  <c:v>1.33</c:v>
                </c:pt>
                <c:pt idx="1034">
                  <c:v>1.18</c:v>
                </c:pt>
                <c:pt idx="1035">
                  <c:v>1.3</c:v>
                </c:pt>
                <c:pt idx="1036">
                  <c:v>1.1399999999999999</c:v>
                </c:pt>
                <c:pt idx="1037">
                  <c:v>0.99299999999999999</c:v>
                </c:pt>
                <c:pt idx="1038">
                  <c:v>1.08</c:v>
                </c:pt>
                <c:pt idx="1039">
                  <c:v>1.32</c:v>
                </c:pt>
                <c:pt idx="1040">
                  <c:v>1.28</c:v>
                </c:pt>
                <c:pt idx="1041">
                  <c:v>1.18</c:v>
                </c:pt>
                <c:pt idx="1042">
                  <c:v>1.1599999999999999</c:v>
                </c:pt>
                <c:pt idx="1043">
                  <c:v>1.3</c:v>
                </c:pt>
                <c:pt idx="1044">
                  <c:v>1.17</c:v>
                </c:pt>
                <c:pt idx="1045">
                  <c:v>1.37</c:v>
                </c:pt>
                <c:pt idx="1046">
                  <c:v>0.98499999999999999</c:v>
                </c:pt>
                <c:pt idx="1047">
                  <c:v>1.02</c:v>
                </c:pt>
                <c:pt idx="1048">
                  <c:v>1.32</c:v>
                </c:pt>
                <c:pt idx="1049">
                  <c:v>1.41</c:v>
                </c:pt>
                <c:pt idx="1050">
                  <c:v>1.19</c:v>
                </c:pt>
                <c:pt idx="1051">
                  <c:v>1.1200000000000001</c:v>
                </c:pt>
                <c:pt idx="1052">
                  <c:v>1.34</c:v>
                </c:pt>
                <c:pt idx="1053">
                  <c:v>1.35</c:v>
                </c:pt>
                <c:pt idx="1054">
                  <c:v>1.18</c:v>
                </c:pt>
                <c:pt idx="1055">
                  <c:v>1.41</c:v>
                </c:pt>
                <c:pt idx="1056">
                  <c:v>1.1499999999999999</c:v>
                </c:pt>
                <c:pt idx="1057">
                  <c:v>1.36</c:v>
                </c:pt>
                <c:pt idx="1058">
                  <c:v>1.36</c:v>
                </c:pt>
                <c:pt idx="1059">
                  <c:v>1.25</c:v>
                </c:pt>
                <c:pt idx="1060">
                  <c:v>1.24</c:v>
                </c:pt>
                <c:pt idx="1061">
                  <c:v>1.4</c:v>
                </c:pt>
                <c:pt idx="1062">
                  <c:v>1.07</c:v>
                </c:pt>
                <c:pt idx="1063">
                  <c:v>1.27</c:v>
                </c:pt>
                <c:pt idx="1064">
                  <c:v>1.1499999999999999</c:v>
                </c:pt>
                <c:pt idx="1065">
                  <c:v>1.1599999999999999</c:v>
                </c:pt>
                <c:pt idx="1066">
                  <c:v>1.55</c:v>
                </c:pt>
                <c:pt idx="1067">
                  <c:v>1.1000000000000001</c:v>
                </c:pt>
                <c:pt idx="1068">
                  <c:v>1.27</c:v>
                </c:pt>
                <c:pt idx="1069">
                  <c:v>1.47</c:v>
                </c:pt>
                <c:pt idx="1070">
                  <c:v>1.28</c:v>
                </c:pt>
                <c:pt idx="1071">
                  <c:v>1.27</c:v>
                </c:pt>
                <c:pt idx="1072">
                  <c:v>1.1299999999999999</c:v>
                </c:pt>
                <c:pt idx="1073">
                  <c:v>1.1200000000000001</c:v>
                </c:pt>
                <c:pt idx="1074">
                  <c:v>1.34</c:v>
                </c:pt>
                <c:pt idx="1075">
                  <c:v>1.49</c:v>
                </c:pt>
                <c:pt idx="1076">
                  <c:v>1.18</c:v>
                </c:pt>
                <c:pt idx="1077">
                  <c:v>1.4</c:v>
                </c:pt>
                <c:pt idx="1078">
                  <c:v>1.18</c:v>
                </c:pt>
                <c:pt idx="1079">
                  <c:v>1.5</c:v>
                </c:pt>
                <c:pt idx="1080">
                  <c:v>1.37</c:v>
                </c:pt>
                <c:pt idx="1081">
                  <c:v>1.26</c:v>
                </c:pt>
                <c:pt idx="1082">
                  <c:v>1.42</c:v>
                </c:pt>
                <c:pt idx="1083">
                  <c:v>1.38</c:v>
                </c:pt>
                <c:pt idx="1084">
                  <c:v>1.42</c:v>
                </c:pt>
                <c:pt idx="1085">
                  <c:v>1.1599999999999999</c:v>
                </c:pt>
                <c:pt idx="1086">
                  <c:v>1.47</c:v>
                </c:pt>
                <c:pt idx="1087">
                  <c:v>1.1000000000000001</c:v>
                </c:pt>
                <c:pt idx="1088">
                  <c:v>1.1100000000000001</c:v>
                </c:pt>
                <c:pt idx="1089">
                  <c:v>1.23</c:v>
                </c:pt>
                <c:pt idx="1090">
                  <c:v>1.43</c:v>
                </c:pt>
                <c:pt idx="1091">
                  <c:v>1.23</c:v>
                </c:pt>
                <c:pt idx="1092">
                  <c:v>1.62</c:v>
                </c:pt>
                <c:pt idx="1093">
                  <c:v>0.96799999999999997</c:v>
                </c:pt>
                <c:pt idx="1094">
                  <c:v>1.39</c:v>
                </c:pt>
                <c:pt idx="1095">
                  <c:v>1.36</c:v>
                </c:pt>
                <c:pt idx="1096">
                  <c:v>1.44</c:v>
                </c:pt>
                <c:pt idx="1097">
                  <c:v>1.38</c:v>
                </c:pt>
                <c:pt idx="1098">
                  <c:v>1.29</c:v>
                </c:pt>
                <c:pt idx="1099">
                  <c:v>1.17</c:v>
                </c:pt>
                <c:pt idx="1100">
                  <c:v>1.41</c:v>
                </c:pt>
                <c:pt idx="1101">
                  <c:v>1.32</c:v>
                </c:pt>
                <c:pt idx="1102">
                  <c:v>1.22</c:v>
                </c:pt>
                <c:pt idx="1103">
                  <c:v>1.1399999999999999</c:v>
                </c:pt>
                <c:pt idx="1104">
                  <c:v>1.38</c:v>
                </c:pt>
                <c:pt idx="1105">
                  <c:v>1.3</c:v>
                </c:pt>
                <c:pt idx="1106">
                  <c:v>1.2</c:v>
                </c:pt>
                <c:pt idx="1107">
                  <c:v>1.5</c:v>
                </c:pt>
                <c:pt idx="1108">
                  <c:v>1.19</c:v>
                </c:pt>
                <c:pt idx="1109">
                  <c:v>1.33</c:v>
                </c:pt>
                <c:pt idx="1110">
                  <c:v>1.1299999999999999</c:v>
                </c:pt>
                <c:pt idx="1111">
                  <c:v>1.44</c:v>
                </c:pt>
                <c:pt idx="1112">
                  <c:v>1.54</c:v>
                </c:pt>
                <c:pt idx="1113">
                  <c:v>1.41</c:v>
                </c:pt>
                <c:pt idx="1114">
                  <c:v>1.57</c:v>
                </c:pt>
                <c:pt idx="1115">
                  <c:v>1.27</c:v>
                </c:pt>
                <c:pt idx="1116">
                  <c:v>1.1399999999999999</c:v>
                </c:pt>
                <c:pt idx="1117">
                  <c:v>1.4</c:v>
                </c:pt>
                <c:pt idx="1118">
                  <c:v>1.2</c:v>
                </c:pt>
                <c:pt idx="1119">
                  <c:v>1.26</c:v>
                </c:pt>
                <c:pt idx="1120">
                  <c:v>0.97399999999999998</c:v>
                </c:pt>
                <c:pt idx="1121">
                  <c:v>1.33</c:v>
                </c:pt>
                <c:pt idx="1122">
                  <c:v>1.1399999999999999</c:v>
                </c:pt>
                <c:pt idx="1123">
                  <c:v>1.22</c:v>
                </c:pt>
                <c:pt idx="1124">
                  <c:v>1.17</c:v>
                </c:pt>
                <c:pt idx="1125">
                  <c:v>1.21</c:v>
                </c:pt>
                <c:pt idx="1126">
                  <c:v>0.82099999999999995</c:v>
                </c:pt>
                <c:pt idx="1127">
                  <c:v>1.23</c:v>
                </c:pt>
                <c:pt idx="1128">
                  <c:v>1.17</c:v>
                </c:pt>
                <c:pt idx="1129">
                  <c:v>1.1100000000000001</c:v>
                </c:pt>
                <c:pt idx="1130">
                  <c:v>1.05</c:v>
                </c:pt>
                <c:pt idx="1131">
                  <c:v>1.01</c:v>
                </c:pt>
                <c:pt idx="1132">
                  <c:v>1.21</c:v>
                </c:pt>
                <c:pt idx="1133">
                  <c:v>1.27</c:v>
                </c:pt>
                <c:pt idx="1134">
                  <c:v>0.92800000000000005</c:v>
                </c:pt>
                <c:pt idx="1135">
                  <c:v>1.17</c:v>
                </c:pt>
                <c:pt idx="1136">
                  <c:v>1.1599999999999999</c:v>
                </c:pt>
                <c:pt idx="1137">
                  <c:v>0.98599999999999999</c:v>
                </c:pt>
                <c:pt idx="1138">
                  <c:v>1.08</c:v>
                </c:pt>
                <c:pt idx="1139">
                  <c:v>1.06</c:v>
                </c:pt>
                <c:pt idx="1140">
                  <c:v>1.65</c:v>
                </c:pt>
                <c:pt idx="1141">
                  <c:v>1.17</c:v>
                </c:pt>
                <c:pt idx="1142">
                  <c:v>1.1299999999999999</c:v>
                </c:pt>
                <c:pt idx="1143">
                  <c:v>1.06</c:v>
                </c:pt>
                <c:pt idx="1144">
                  <c:v>1.1599999999999999</c:v>
                </c:pt>
                <c:pt idx="1145">
                  <c:v>1.08</c:v>
                </c:pt>
                <c:pt idx="1146">
                  <c:v>1.01</c:v>
                </c:pt>
                <c:pt idx="1147">
                  <c:v>1.21</c:v>
                </c:pt>
                <c:pt idx="1148">
                  <c:v>1.24</c:v>
                </c:pt>
                <c:pt idx="1149">
                  <c:v>1.1000000000000001</c:v>
                </c:pt>
                <c:pt idx="1150">
                  <c:v>1.06</c:v>
                </c:pt>
                <c:pt idx="1151">
                  <c:v>1.18</c:v>
                </c:pt>
                <c:pt idx="1152">
                  <c:v>1.05</c:v>
                </c:pt>
                <c:pt idx="1153">
                  <c:v>1.3</c:v>
                </c:pt>
                <c:pt idx="1154">
                  <c:v>1.1299999999999999</c:v>
                </c:pt>
                <c:pt idx="1155">
                  <c:v>1.3</c:v>
                </c:pt>
                <c:pt idx="1156">
                  <c:v>1.26</c:v>
                </c:pt>
                <c:pt idx="1157">
                  <c:v>1.1100000000000001</c:v>
                </c:pt>
                <c:pt idx="1158">
                  <c:v>1.29</c:v>
                </c:pt>
                <c:pt idx="1159">
                  <c:v>1.1000000000000001</c:v>
                </c:pt>
                <c:pt idx="1160">
                  <c:v>1.1399999999999999</c:v>
                </c:pt>
                <c:pt idx="1161">
                  <c:v>1.3</c:v>
                </c:pt>
                <c:pt idx="1162">
                  <c:v>1</c:v>
                </c:pt>
                <c:pt idx="1163">
                  <c:v>1.1100000000000001</c:v>
                </c:pt>
                <c:pt idx="1164">
                  <c:v>1.26</c:v>
                </c:pt>
                <c:pt idx="1165">
                  <c:v>0.95699999999999996</c:v>
                </c:pt>
                <c:pt idx="1166">
                  <c:v>1.35</c:v>
                </c:pt>
                <c:pt idx="1167">
                  <c:v>1.26</c:v>
                </c:pt>
                <c:pt idx="1168">
                  <c:v>1.48</c:v>
                </c:pt>
                <c:pt idx="1169">
                  <c:v>1.19</c:v>
                </c:pt>
                <c:pt idx="1170">
                  <c:v>1.6</c:v>
                </c:pt>
                <c:pt idx="1171">
                  <c:v>1.25</c:v>
                </c:pt>
                <c:pt idx="1172">
                  <c:v>1.46</c:v>
                </c:pt>
                <c:pt idx="1173">
                  <c:v>1.07</c:v>
                </c:pt>
                <c:pt idx="1174">
                  <c:v>1.02</c:v>
                </c:pt>
                <c:pt idx="1175">
                  <c:v>1.18</c:v>
                </c:pt>
                <c:pt idx="1176">
                  <c:v>1.34</c:v>
                </c:pt>
                <c:pt idx="1177">
                  <c:v>1.24</c:v>
                </c:pt>
                <c:pt idx="1178">
                  <c:v>1.27</c:v>
                </c:pt>
                <c:pt idx="1179">
                  <c:v>1.31</c:v>
                </c:pt>
                <c:pt idx="1180">
                  <c:v>1.42</c:v>
                </c:pt>
                <c:pt idx="1181">
                  <c:v>1.1399999999999999</c:v>
                </c:pt>
                <c:pt idx="1182">
                  <c:v>1.26</c:v>
                </c:pt>
                <c:pt idx="1183">
                  <c:v>1.17</c:v>
                </c:pt>
                <c:pt idx="1184">
                  <c:v>1.45</c:v>
                </c:pt>
                <c:pt idx="1185">
                  <c:v>1.37</c:v>
                </c:pt>
                <c:pt idx="1186">
                  <c:v>1.38</c:v>
                </c:pt>
                <c:pt idx="1187">
                  <c:v>1.48</c:v>
                </c:pt>
                <c:pt idx="1188">
                  <c:v>1.5</c:v>
                </c:pt>
                <c:pt idx="1189">
                  <c:v>1.32</c:v>
                </c:pt>
                <c:pt idx="1190">
                  <c:v>1.39</c:v>
                </c:pt>
                <c:pt idx="1191">
                  <c:v>1.36</c:v>
                </c:pt>
                <c:pt idx="1192">
                  <c:v>1.02</c:v>
                </c:pt>
                <c:pt idx="1193">
                  <c:v>1.29</c:v>
                </c:pt>
                <c:pt idx="1194">
                  <c:v>1.47</c:v>
                </c:pt>
                <c:pt idx="1195">
                  <c:v>1.2</c:v>
                </c:pt>
                <c:pt idx="1196">
                  <c:v>1.35</c:v>
                </c:pt>
                <c:pt idx="1197">
                  <c:v>1.02</c:v>
                </c:pt>
                <c:pt idx="1198">
                  <c:v>1.53</c:v>
                </c:pt>
                <c:pt idx="1199">
                  <c:v>1.4</c:v>
                </c:pt>
                <c:pt idx="1200">
                  <c:v>1.35</c:v>
                </c:pt>
                <c:pt idx="1201">
                  <c:v>1.18</c:v>
                </c:pt>
                <c:pt idx="1202">
                  <c:v>1.1499999999999999</c:v>
                </c:pt>
                <c:pt idx="1203">
                  <c:v>1.26</c:v>
                </c:pt>
                <c:pt idx="1204">
                  <c:v>1.51</c:v>
                </c:pt>
                <c:pt idx="1205">
                  <c:v>1.05</c:v>
                </c:pt>
                <c:pt idx="1206">
                  <c:v>1.18</c:v>
                </c:pt>
                <c:pt idx="1207">
                  <c:v>1.17</c:v>
                </c:pt>
                <c:pt idx="1208">
                  <c:v>1.4</c:v>
                </c:pt>
                <c:pt idx="1209">
                  <c:v>1.38</c:v>
                </c:pt>
                <c:pt idx="1210">
                  <c:v>1.1100000000000001</c:v>
                </c:pt>
                <c:pt idx="1211">
                  <c:v>1.48</c:v>
                </c:pt>
                <c:pt idx="1212">
                  <c:v>1.34</c:v>
                </c:pt>
                <c:pt idx="1213">
                  <c:v>1.36</c:v>
                </c:pt>
                <c:pt idx="1214">
                  <c:v>1.36</c:v>
                </c:pt>
                <c:pt idx="1215">
                  <c:v>1.36</c:v>
                </c:pt>
                <c:pt idx="1216">
                  <c:v>1.25</c:v>
                </c:pt>
                <c:pt idx="1217">
                  <c:v>1.1499999999999999</c:v>
                </c:pt>
                <c:pt idx="1218">
                  <c:v>1.32</c:v>
                </c:pt>
                <c:pt idx="1219">
                  <c:v>1.08</c:v>
                </c:pt>
                <c:pt idx="1220">
                  <c:v>1.25</c:v>
                </c:pt>
                <c:pt idx="1221">
                  <c:v>1.33</c:v>
                </c:pt>
                <c:pt idx="1222">
                  <c:v>0.97299999999999998</c:v>
                </c:pt>
                <c:pt idx="1223">
                  <c:v>1.26</c:v>
                </c:pt>
                <c:pt idx="1224">
                  <c:v>1.44</c:v>
                </c:pt>
                <c:pt idx="1225">
                  <c:v>1.04</c:v>
                </c:pt>
                <c:pt idx="1226">
                  <c:v>1.32</c:v>
                </c:pt>
                <c:pt idx="1227">
                  <c:v>1.41</c:v>
                </c:pt>
                <c:pt idx="1228">
                  <c:v>1.62</c:v>
                </c:pt>
                <c:pt idx="1229">
                  <c:v>1.4</c:v>
                </c:pt>
                <c:pt idx="1230">
                  <c:v>1.48</c:v>
                </c:pt>
                <c:pt idx="1231">
                  <c:v>1.48</c:v>
                </c:pt>
                <c:pt idx="1232">
                  <c:v>1.23</c:v>
                </c:pt>
                <c:pt idx="1233">
                  <c:v>1.46</c:v>
                </c:pt>
                <c:pt idx="1234">
                  <c:v>1.26</c:v>
                </c:pt>
                <c:pt idx="1235">
                  <c:v>1.43</c:v>
                </c:pt>
                <c:pt idx="1236">
                  <c:v>1.49</c:v>
                </c:pt>
                <c:pt idx="1237">
                  <c:v>1.3</c:v>
                </c:pt>
                <c:pt idx="1238">
                  <c:v>1.38</c:v>
                </c:pt>
                <c:pt idx="1239">
                  <c:v>1.27</c:v>
                </c:pt>
                <c:pt idx="1240">
                  <c:v>1.29</c:v>
                </c:pt>
                <c:pt idx="1241">
                  <c:v>1.17</c:v>
                </c:pt>
                <c:pt idx="1242">
                  <c:v>1.42</c:v>
                </c:pt>
                <c:pt idx="1243">
                  <c:v>1.64</c:v>
                </c:pt>
                <c:pt idx="1244">
                  <c:v>1.36</c:v>
                </c:pt>
                <c:pt idx="1245">
                  <c:v>1.57</c:v>
                </c:pt>
                <c:pt idx="1246">
                  <c:v>1.19</c:v>
                </c:pt>
                <c:pt idx="1247">
                  <c:v>1.32</c:v>
                </c:pt>
                <c:pt idx="1248">
                  <c:v>1.38</c:v>
                </c:pt>
                <c:pt idx="1249">
                  <c:v>1.37</c:v>
                </c:pt>
                <c:pt idx="1250">
                  <c:v>1.43</c:v>
                </c:pt>
                <c:pt idx="1251">
                  <c:v>1.2</c:v>
                </c:pt>
                <c:pt idx="1252">
                  <c:v>1.42</c:v>
                </c:pt>
                <c:pt idx="1253">
                  <c:v>1.29</c:v>
                </c:pt>
                <c:pt idx="1254">
                  <c:v>1.31</c:v>
                </c:pt>
                <c:pt idx="1255">
                  <c:v>1.4</c:v>
                </c:pt>
                <c:pt idx="1256">
                  <c:v>1.29</c:v>
                </c:pt>
                <c:pt idx="1257">
                  <c:v>1.27</c:v>
                </c:pt>
                <c:pt idx="1258">
                  <c:v>1.46</c:v>
                </c:pt>
                <c:pt idx="1259">
                  <c:v>1.25</c:v>
                </c:pt>
                <c:pt idx="1260">
                  <c:v>1.07</c:v>
                </c:pt>
                <c:pt idx="1261">
                  <c:v>1.27</c:v>
                </c:pt>
                <c:pt idx="1262">
                  <c:v>1.34</c:v>
                </c:pt>
                <c:pt idx="1263">
                  <c:v>1.52</c:v>
                </c:pt>
                <c:pt idx="1264">
                  <c:v>1.27</c:v>
                </c:pt>
                <c:pt idx="1265">
                  <c:v>1.43</c:v>
                </c:pt>
                <c:pt idx="1266">
                  <c:v>1.51</c:v>
                </c:pt>
                <c:pt idx="1267">
                  <c:v>1.45</c:v>
                </c:pt>
                <c:pt idx="1268">
                  <c:v>1.35</c:v>
                </c:pt>
                <c:pt idx="1269">
                  <c:v>1.25</c:v>
                </c:pt>
                <c:pt idx="1270">
                  <c:v>1.26</c:v>
                </c:pt>
                <c:pt idx="1271">
                  <c:v>1.34</c:v>
                </c:pt>
                <c:pt idx="1272">
                  <c:v>1.41</c:v>
                </c:pt>
                <c:pt idx="1273">
                  <c:v>1.35</c:v>
                </c:pt>
                <c:pt idx="1274">
                  <c:v>1.6</c:v>
                </c:pt>
                <c:pt idx="1275">
                  <c:v>1.41</c:v>
                </c:pt>
                <c:pt idx="1276">
                  <c:v>1.37</c:v>
                </c:pt>
                <c:pt idx="1277">
                  <c:v>1.1599999999999999</c:v>
                </c:pt>
                <c:pt idx="1278">
                  <c:v>1.17</c:v>
                </c:pt>
                <c:pt idx="1279">
                  <c:v>1.07</c:v>
                </c:pt>
                <c:pt idx="1280">
                  <c:v>1.28</c:v>
                </c:pt>
                <c:pt idx="1281">
                  <c:v>1.28</c:v>
                </c:pt>
                <c:pt idx="1282">
                  <c:v>1.43</c:v>
                </c:pt>
                <c:pt idx="1283">
                  <c:v>1.47</c:v>
                </c:pt>
                <c:pt idx="1284">
                  <c:v>1.34</c:v>
                </c:pt>
                <c:pt idx="1285">
                  <c:v>1.36</c:v>
                </c:pt>
                <c:pt idx="1286">
                  <c:v>1.1499999999999999</c:v>
                </c:pt>
                <c:pt idx="1287">
                  <c:v>1.63</c:v>
                </c:pt>
                <c:pt idx="1288">
                  <c:v>1.24</c:v>
                </c:pt>
                <c:pt idx="1289">
                  <c:v>1.7</c:v>
                </c:pt>
                <c:pt idx="1290">
                  <c:v>1.46</c:v>
                </c:pt>
                <c:pt idx="1291">
                  <c:v>1.56</c:v>
                </c:pt>
                <c:pt idx="1292">
                  <c:v>1.21</c:v>
                </c:pt>
                <c:pt idx="1293">
                  <c:v>1.74</c:v>
                </c:pt>
                <c:pt idx="1294">
                  <c:v>1.22</c:v>
                </c:pt>
                <c:pt idx="1295">
                  <c:v>0.88700000000000001</c:v>
                </c:pt>
                <c:pt idx="1296">
                  <c:v>1.22</c:v>
                </c:pt>
                <c:pt idx="1297">
                  <c:v>1.03</c:v>
                </c:pt>
                <c:pt idx="1298">
                  <c:v>1.36</c:v>
                </c:pt>
                <c:pt idx="1299">
                  <c:v>1.47</c:v>
                </c:pt>
                <c:pt idx="1300">
                  <c:v>1.42</c:v>
                </c:pt>
                <c:pt idx="1301">
                  <c:v>1.24</c:v>
                </c:pt>
                <c:pt idx="1302">
                  <c:v>1.2</c:v>
                </c:pt>
                <c:pt idx="1303">
                  <c:v>1.49</c:v>
                </c:pt>
                <c:pt idx="1304">
                  <c:v>1.27</c:v>
                </c:pt>
                <c:pt idx="1305">
                  <c:v>1.34</c:v>
                </c:pt>
                <c:pt idx="1306">
                  <c:v>1.35</c:v>
                </c:pt>
                <c:pt idx="1307">
                  <c:v>0.97699999999999998</c:v>
                </c:pt>
                <c:pt idx="1308">
                  <c:v>1.38</c:v>
                </c:pt>
                <c:pt idx="1309">
                  <c:v>1.36</c:v>
                </c:pt>
                <c:pt idx="1310">
                  <c:v>1.23</c:v>
                </c:pt>
                <c:pt idx="1311">
                  <c:v>1.1499999999999999</c:v>
                </c:pt>
                <c:pt idx="1312">
                  <c:v>1.38</c:v>
                </c:pt>
                <c:pt idx="1313">
                  <c:v>1.35</c:v>
                </c:pt>
                <c:pt idx="1314">
                  <c:v>1.31</c:v>
                </c:pt>
                <c:pt idx="1315">
                  <c:v>1.19</c:v>
                </c:pt>
                <c:pt idx="1316">
                  <c:v>1.23</c:v>
                </c:pt>
                <c:pt idx="1317">
                  <c:v>1.24</c:v>
                </c:pt>
                <c:pt idx="1318">
                  <c:v>1.43</c:v>
                </c:pt>
                <c:pt idx="1319">
                  <c:v>1.44</c:v>
                </c:pt>
                <c:pt idx="1320">
                  <c:v>1.3</c:v>
                </c:pt>
                <c:pt idx="1321">
                  <c:v>1.42</c:v>
                </c:pt>
                <c:pt idx="1322">
                  <c:v>1.37</c:v>
                </c:pt>
                <c:pt idx="1323">
                  <c:v>1.26</c:v>
                </c:pt>
                <c:pt idx="1324">
                  <c:v>1.45</c:v>
                </c:pt>
                <c:pt idx="1325">
                  <c:v>1.42</c:v>
                </c:pt>
                <c:pt idx="1326">
                  <c:v>1.36</c:v>
                </c:pt>
                <c:pt idx="1327">
                  <c:v>1.31</c:v>
                </c:pt>
                <c:pt idx="1328">
                  <c:v>1.1299999999999999</c:v>
                </c:pt>
                <c:pt idx="1329">
                  <c:v>1.59</c:v>
                </c:pt>
                <c:pt idx="1330">
                  <c:v>1.45</c:v>
                </c:pt>
                <c:pt idx="1331">
                  <c:v>1.3</c:v>
                </c:pt>
                <c:pt idx="1332">
                  <c:v>1.58</c:v>
                </c:pt>
                <c:pt idx="1333">
                  <c:v>1.3</c:v>
                </c:pt>
                <c:pt idx="1334">
                  <c:v>1.27</c:v>
                </c:pt>
                <c:pt idx="1335">
                  <c:v>1.51</c:v>
                </c:pt>
                <c:pt idx="1336">
                  <c:v>1.25</c:v>
                </c:pt>
                <c:pt idx="1337">
                  <c:v>1.6</c:v>
                </c:pt>
                <c:pt idx="1338">
                  <c:v>1.1499999999999999</c:v>
                </c:pt>
                <c:pt idx="1339">
                  <c:v>1.36</c:v>
                </c:pt>
                <c:pt idx="1340">
                  <c:v>1.36</c:v>
                </c:pt>
                <c:pt idx="1341">
                  <c:v>1.38</c:v>
                </c:pt>
                <c:pt idx="1342">
                  <c:v>1.37</c:v>
                </c:pt>
                <c:pt idx="1343">
                  <c:v>1.2</c:v>
                </c:pt>
                <c:pt idx="1344">
                  <c:v>1.61</c:v>
                </c:pt>
                <c:pt idx="1345">
                  <c:v>1.28</c:v>
                </c:pt>
                <c:pt idx="1346">
                  <c:v>1.32</c:v>
                </c:pt>
                <c:pt idx="1347">
                  <c:v>1.2</c:v>
                </c:pt>
                <c:pt idx="1348">
                  <c:v>1.44</c:v>
                </c:pt>
                <c:pt idx="1349">
                  <c:v>1.4</c:v>
                </c:pt>
                <c:pt idx="1350">
                  <c:v>1.53</c:v>
                </c:pt>
                <c:pt idx="1351">
                  <c:v>1.31</c:v>
                </c:pt>
                <c:pt idx="1352">
                  <c:v>1.3</c:v>
                </c:pt>
                <c:pt idx="1353">
                  <c:v>1.5</c:v>
                </c:pt>
                <c:pt idx="1354">
                  <c:v>1.36</c:v>
                </c:pt>
                <c:pt idx="1355">
                  <c:v>1.23</c:v>
                </c:pt>
                <c:pt idx="1356">
                  <c:v>1.39</c:v>
                </c:pt>
                <c:pt idx="1357">
                  <c:v>1.1599999999999999</c:v>
                </c:pt>
                <c:pt idx="1358">
                  <c:v>1.28</c:v>
                </c:pt>
                <c:pt idx="1359">
                  <c:v>1.39</c:v>
                </c:pt>
                <c:pt idx="1360">
                  <c:v>1.51</c:v>
                </c:pt>
                <c:pt idx="1361">
                  <c:v>1.58</c:v>
                </c:pt>
                <c:pt idx="1362">
                  <c:v>1.23</c:v>
                </c:pt>
                <c:pt idx="1363">
                  <c:v>1.38</c:v>
                </c:pt>
                <c:pt idx="1364">
                  <c:v>1.46</c:v>
                </c:pt>
                <c:pt idx="1365">
                  <c:v>1.44</c:v>
                </c:pt>
                <c:pt idx="1366">
                  <c:v>1.1431288799999999</c:v>
                </c:pt>
                <c:pt idx="1367">
                  <c:v>1.08965365</c:v>
                </c:pt>
                <c:pt idx="1368">
                  <c:v>1.15075818</c:v>
                </c:pt>
                <c:pt idx="1369">
                  <c:v>1.1408549100000001</c:v>
                </c:pt>
                <c:pt idx="1370">
                  <c:v>1.1603425300000001</c:v>
                </c:pt>
                <c:pt idx="1371">
                  <c:v>1.4689501700000001</c:v>
                </c:pt>
                <c:pt idx="1372">
                  <c:v>1.0310018599999999</c:v>
                </c:pt>
                <c:pt idx="1373">
                  <c:v>1.23377995</c:v>
                </c:pt>
                <c:pt idx="1374">
                  <c:v>1.0119252160000001</c:v>
                </c:pt>
                <c:pt idx="1375">
                  <c:v>1.0575656499999999</c:v>
                </c:pt>
                <c:pt idx="1376">
                  <c:v>1.13873482</c:v>
                </c:pt>
                <c:pt idx="1377">
                  <c:v>1.05766549</c:v>
                </c:pt>
                <c:pt idx="1378">
                  <c:v>1.5322965900000001</c:v>
                </c:pt>
                <c:pt idx="1379">
                  <c:v>1.0782485500000001</c:v>
                </c:pt>
                <c:pt idx="1380">
                  <c:v>1.5449699910000001</c:v>
                </c:pt>
                <c:pt idx="1381">
                  <c:v>1.453333762</c:v>
                </c:pt>
                <c:pt idx="1382">
                  <c:v>1.2921259270000001</c:v>
                </c:pt>
                <c:pt idx="1383">
                  <c:v>1.1336031499999999</c:v>
                </c:pt>
                <c:pt idx="1384">
                  <c:v>1.10653421</c:v>
                </c:pt>
                <c:pt idx="1385">
                  <c:v>0.76958923000000001</c:v>
                </c:pt>
                <c:pt idx="1386">
                  <c:v>1.2023736700000001</c:v>
                </c:pt>
                <c:pt idx="1387">
                  <c:v>0.59940614999999997</c:v>
                </c:pt>
                <c:pt idx="1388">
                  <c:v>1.2170315700000001</c:v>
                </c:pt>
                <c:pt idx="1389">
                  <c:v>1.28768726</c:v>
                </c:pt>
                <c:pt idx="1390">
                  <c:v>1.19767329</c:v>
                </c:pt>
                <c:pt idx="1391">
                  <c:v>1.04727283</c:v>
                </c:pt>
                <c:pt idx="1392">
                  <c:v>1.33173538</c:v>
                </c:pt>
                <c:pt idx="1393">
                  <c:v>1.093898332</c:v>
                </c:pt>
                <c:pt idx="1394">
                  <c:v>1.2359910199999999</c:v>
                </c:pt>
                <c:pt idx="1395">
                  <c:v>1.06647504</c:v>
                </c:pt>
                <c:pt idx="1396">
                  <c:v>1.16834974</c:v>
                </c:pt>
                <c:pt idx="1397">
                  <c:v>1.33160788</c:v>
                </c:pt>
                <c:pt idx="1398">
                  <c:v>1.4069880400000001</c:v>
                </c:pt>
                <c:pt idx="1399">
                  <c:v>1.14467323</c:v>
                </c:pt>
                <c:pt idx="1400">
                  <c:v>1.1318945300000001</c:v>
                </c:pt>
                <c:pt idx="1401">
                  <c:v>1.19348158</c:v>
                </c:pt>
                <c:pt idx="1402">
                  <c:v>1.0962620590000001</c:v>
                </c:pt>
                <c:pt idx="1403">
                  <c:v>1.18618321</c:v>
                </c:pt>
                <c:pt idx="1404">
                  <c:v>1.2219509500000001</c:v>
                </c:pt>
                <c:pt idx="1405">
                  <c:v>1.07874034</c:v>
                </c:pt>
                <c:pt idx="1406">
                  <c:v>1.0849432999999999</c:v>
                </c:pt>
                <c:pt idx="1407">
                  <c:v>1.44435275</c:v>
                </c:pt>
                <c:pt idx="1408">
                  <c:v>1.141631821</c:v>
                </c:pt>
                <c:pt idx="1409">
                  <c:v>1.15253816</c:v>
                </c:pt>
                <c:pt idx="1410">
                  <c:v>1.1609052099999999</c:v>
                </c:pt>
                <c:pt idx="1411">
                  <c:v>0.97063878100000001</c:v>
                </c:pt>
                <c:pt idx="1412">
                  <c:v>1.0570499799999999</c:v>
                </c:pt>
                <c:pt idx="1413">
                  <c:v>1.26025952</c:v>
                </c:pt>
                <c:pt idx="1414">
                  <c:v>1.25118796</c:v>
                </c:pt>
                <c:pt idx="1415">
                  <c:v>0.89254051999999995</c:v>
                </c:pt>
                <c:pt idx="1416">
                  <c:v>1.2157487199999999</c:v>
                </c:pt>
                <c:pt idx="1417">
                  <c:v>1.3701908359999999</c:v>
                </c:pt>
                <c:pt idx="1418">
                  <c:v>1.09554248</c:v>
                </c:pt>
                <c:pt idx="1419">
                  <c:v>1.12096051</c:v>
                </c:pt>
                <c:pt idx="1420">
                  <c:v>0.96467166999999998</c:v>
                </c:pt>
                <c:pt idx="1421">
                  <c:v>0.98883728999999998</c:v>
                </c:pt>
                <c:pt idx="1422">
                  <c:v>1.16125108</c:v>
                </c:pt>
                <c:pt idx="1423">
                  <c:v>1.15911819</c:v>
                </c:pt>
                <c:pt idx="1424">
                  <c:v>1.15599729</c:v>
                </c:pt>
                <c:pt idx="1425">
                  <c:v>1.1197137100000001</c:v>
                </c:pt>
                <c:pt idx="1426">
                  <c:v>1.0193269899999999</c:v>
                </c:pt>
                <c:pt idx="1427">
                  <c:v>1.0367978600000001</c:v>
                </c:pt>
                <c:pt idx="1428">
                  <c:v>0.84620952999999999</c:v>
                </c:pt>
                <c:pt idx="1429">
                  <c:v>1.2350934600000001</c:v>
                </c:pt>
                <c:pt idx="1430">
                  <c:v>1.0194542879999999</c:v>
                </c:pt>
                <c:pt idx="1431">
                  <c:v>1.1464582670000001</c:v>
                </c:pt>
                <c:pt idx="1432">
                  <c:v>0.83984873199999999</c:v>
                </c:pt>
                <c:pt idx="1433">
                  <c:v>1.31023629</c:v>
                </c:pt>
                <c:pt idx="1434">
                  <c:v>0.95325086000000003</c:v>
                </c:pt>
                <c:pt idx="1435">
                  <c:v>1.2658590350000001</c:v>
                </c:pt>
                <c:pt idx="1436">
                  <c:v>1.1498638349999999</c:v>
                </c:pt>
                <c:pt idx="1437">
                  <c:v>0.94732335000000001</c:v>
                </c:pt>
                <c:pt idx="1438">
                  <c:v>0.97106773999999996</c:v>
                </c:pt>
                <c:pt idx="1439">
                  <c:v>1.2444718800000001</c:v>
                </c:pt>
                <c:pt idx="1440">
                  <c:v>1.084362431</c:v>
                </c:pt>
                <c:pt idx="1441">
                  <c:v>1.13500701</c:v>
                </c:pt>
                <c:pt idx="1442">
                  <c:v>1.2348722780000001</c:v>
                </c:pt>
                <c:pt idx="1443">
                  <c:v>1.28442714</c:v>
                </c:pt>
                <c:pt idx="1444">
                  <c:v>0.98704643999999997</c:v>
                </c:pt>
                <c:pt idx="1445">
                  <c:v>1.1652188999999999</c:v>
                </c:pt>
                <c:pt idx="1446">
                  <c:v>1.1611997300000001</c:v>
                </c:pt>
                <c:pt idx="1447">
                  <c:v>1.0773997799999999</c:v>
                </c:pt>
                <c:pt idx="1448">
                  <c:v>1.0419225000000001</c:v>
                </c:pt>
                <c:pt idx="1449">
                  <c:v>1.3097292469999999</c:v>
                </c:pt>
                <c:pt idx="1450">
                  <c:v>1.0545824500000001</c:v>
                </c:pt>
                <c:pt idx="1451">
                  <c:v>0.72619608999999996</c:v>
                </c:pt>
                <c:pt idx="1452">
                  <c:v>1.0600068899999999</c:v>
                </c:pt>
                <c:pt idx="1453">
                  <c:v>0.73958358499999999</c:v>
                </c:pt>
                <c:pt idx="1454">
                  <c:v>1.0899201629999999</c:v>
                </c:pt>
                <c:pt idx="1455">
                  <c:v>0.93502235</c:v>
                </c:pt>
                <c:pt idx="1456">
                  <c:v>2.28876853</c:v>
                </c:pt>
                <c:pt idx="1457">
                  <c:v>1.2384347410000001</c:v>
                </c:pt>
                <c:pt idx="1458">
                  <c:v>1.85893022</c:v>
                </c:pt>
                <c:pt idx="1459">
                  <c:v>1.4171014500000001</c:v>
                </c:pt>
                <c:pt idx="1460">
                  <c:v>1.30674015</c:v>
                </c:pt>
                <c:pt idx="1461">
                  <c:v>1.44390679</c:v>
                </c:pt>
                <c:pt idx="1462">
                  <c:v>0.50966165200000002</c:v>
                </c:pt>
                <c:pt idx="1463">
                  <c:v>1.1862968199999999</c:v>
                </c:pt>
                <c:pt idx="1464">
                  <c:v>0.92518595100000001</c:v>
                </c:pt>
                <c:pt idx="1465">
                  <c:v>1.3320666969999999</c:v>
                </c:pt>
                <c:pt idx="1466">
                  <c:v>1.11073826</c:v>
                </c:pt>
                <c:pt idx="1467">
                  <c:v>1.6302434100000001</c:v>
                </c:pt>
                <c:pt idx="1468">
                  <c:v>1.0577241900000001</c:v>
                </c:pt>
                <c:pt idx="1469">
                  <c:v>1.2270369000000001</c:v>
                </c:pt>
                <c:pt idx="1470">
                  <c:v>1.0571660700000001</c:v>
                </c:pt>
                <c:pt idx="1471">
                  <c:v>1.1022967450000001</c:v>
                </c:pt>
                <c:pt idx="1472">
                  <c:v>1.0595237900000001</c:v>
                </c:pt>
                <c:pt idx="1473">
                  <c:v>0.88063195000000005</c:v>
                </c:pt>
                <c:pt idx="1474">
                  <c:v>1.0010981699999999</c:v>
                </c:pt>
                <c:pt idx="1475">
                  <c:v>0.81001166000000002</c:v>
                </c:pt>
                <c:pt idx="1476">
                  <c:v>1.0133099400000001</c:v>
                </c:pt>
                <c:pt idx="1477">
                  <c:v>1.035998</c:v>
                </c:pt>
                <c:pt idx="1478">
                  <c:v>1.19848745</c:v>
                </c:pt>
                <c:pt idx="1479">
                  <c:v>1.13739138</c:v>
                </c:pt>
                <c:pt idx="1480">
                  <c:v>1.15034328</c:v>
                </c:pt>
                <c:pt idx="1481">
                  <c:v>1.67531567</c:v>
                </c:pt>
                <c:pt idx="1482">
                  <c:v>1.36765297</c:v>
                </c:pt>
                <c:pt idx="1483">
                  <c:v>1.3236145100000001</c:v>
                </c:pt>
                <c:pt idx="1484">
                  <c:v>1.1013449500000001</c:v>
                </c:pt>
                <c:pt idx="1485">
                  <c:v>1.0241577900000001</c:v>
                </c:pt>
                <c:pt idx="1486">
                  <c:v>1.0971436999999999</c:v>
                </c:pt>
                <c:pt idx="1487">
                  <c:v>0.95852581299999995</c:v>
                </c:pt>
                <c:pt idx="1488">
                  <c:v>1.0419740099999999</c:v>
                </c:pt>
                <c:pt idx="1489">
                  <c:v>0.94652842999999998</c:v>
                </c:pt>
                <c:pt idx="1490">
                  <c:v>1.2633700299999999</c:v>
                </c:pt>
                <c:pt idx="1491">
                  <c:v>1.1251595400000001</c:v>
                </c:pt>
                <c:pt idx="1492">
                  <c:v>1.16156762</c:v>
                </c:pt>
                <c:pt idx="1493">
                  <c:v>1.29098516</c:v>
                </c:pt>
                <c:pt idx="1494">
                  <c:v>0.96587277000000005</c:v>
                </c:pt>
                <c:pt idx="1495">
                  <c:v>1.00056653</c:v>
                </c:pt>
                <c:pt idx="1496">
                  <c:v>0.88831574000000002</c:v>
                </c:pt>
                <c:pt idx="1497">
                  <c:v>1.23968783</c:v>
                </c:pt>
                <c:pt idx="1498">
                  <c:v>0.87555806000000003</c:v>
                </c:pt>
                <c:pt idx="1499">
                  <c:v>1.3289691800000001</c:v>
                </c:pt>
                <c:pt idx="1500">
                  <c:v>1.13106387</c:v>
                </c:pt>
                <c:pt idx="1501">
                  <c:v>1.0547874699999999</c:v>
                </c:pt>
                <c:pt idx="1502">
                  <c:v>0.96553237000000003</c:v>
                </c:pt>
                <c:pt idx="1503">
                  <c:v>1.0415737810000001</c:v>
                </c:pt>
                <c:pt idx="1504">
                  <c:v>1.1374668800000001</c:v>
                </c:pt>
                <c:pt idx="1505">
                  <c:v>0.92414129</c:v>
                </c:pt>
                <c:pt idx="1506">
                  <c:v>1.0027210310000001</c:v>
                </c:pt>
                <c:pt idx="1507">
                  <c:v>1.4571628400000001</c:v>
                </c:pt>
                <c:pt idx="1508">
                  <c:v>1.10283055</c:v>
                </c:pt>
                <c:pt idx="1509">
                  <c:v>0.93361003200000003</c:v>
                </c:pt>
                <c:pt idx="1510">
                  <c:v>1.18858394</c:v>
                </c:pt>
                <c:pt idx="1511">
                  <c:v>1.4023699199999999</c:v>
                </c:pt>
                <c:pt idx="1512">
                  <c:v>0.94736065000000003</c:v>
                </c:pt>
                <c:pt idx="1513">
                  <c:v>1.5835152830000001</c:v>
                </c:pt>
                <c:pt idx="1514">
                  <c:v>0.91753242999999995</c:v>
                </c:pt>
                <c:pt idx="1515">
                  <c:v>1.1370830599999999</c:v>
                </c:pt>
                <c:pt idx="1516">
                  <c:v>1.23249119</c:v>
                </c:pt>
                <c:pt idx="1517">
                  <c:v>0.96883302999999998</c:v>
                </c:pt>
                <c:pt idx="1518">
                  <c:v>1.2215746599999999</c:v>
                </c:pt>
                <c:pt idx="1519">
                  <c:v>1.5790796499999999</c:v>
                </c:pt>
                <c:pt idx="1520">
                  <c:v>0.73264454000000001</c:v>
                </c:pt>
                <c:pt idx="1521">
                  <c:v>1.24160008</c:v>
                </c:pt>
                <c:pt idx="1522">
                  <c:v>1.43277451</c:v>
                </c:pt>
                <c:pt idx="1523">
                  <c:v>1.3511374300000001</c:v>
                </c:pt>
                <c:pt idx="1524">
                  <c:v>1.01196032</c:v>
                </c:pt>
                <c:pt idx="1525">
                  <c:v>1.4467904899999999</c:v>
                </c:pt>
                <c:pt idx="1526">
                  <c:v>1.2012068600000001</c:v>
                </c:pt>
                <c:pt idx="1527">
                  <c:v>1.07740887</c:v>
                </c:pt>
                <c:pt idx="1528">
                  <c:v>1.1982108</c:v>
                </c:pt>
                <c:pt idx="1529">
                  <c:v>1.08282367</c:v>
                </c:pt>
                <c:pt idx="1530">
                  <c:v>1.07686913</c:v>
                </c:pt>
                <c:pt idx="1531">
                  <c:v>1.4902724300000001</c:v>
                </c:pt>
                <c:pt idx="1532">
                  <c:v>1.22552006</c:v>
                </c:pt>
                <c:pt idx="1533">
                  <c:v>1.10222251</c:v>
                </c:pt>
                <c:pt idx="1534">
                  <c:v>1.19721693</c:v>
                </c:pt>
                <c:pt idx="1535">
                  <c:v>1.1623734299999999</c:v>
                </c:pt>
                <c:pt idx="1536">
                  <c:v>1.1623734299999999</c:v>
                </c:pt>
                <c:pt idx="1537">
                  <c:v>0.85839658900000004</c:v>
                </c:pt>
                <c:pt idx="1538">
                  <c:v>1.1736522</c:v>
                </c:pt>
                <c:pt idx="1539">
                  <c:v>1.19649538</c:v>
                </c:pt>
                <c:pt idx="1540">
                  <c:v>1.34253084</c:v>
                </c:pt>
                <c:pt idx="1541">
                  <c:v>0.91799896000000003</c:v>
                </c:pt>
                <c:pt idx="1542">
                  <c:v>0.69532055299999995</c:v>
                </c:pt>
                <c:pt idx="1543">
                  <c:v>1.119722745</c:v>
                </c:pt>
                <c:pt idx="1544">
                  <c:v>1.1053793839999999</c:v>
                </c:pt>
                <c:pt idx="1545">
                  <c:v>1.014345262</c:v>
                </c:pt>
                <c:pt idx="1546">
                  <c:v>1.1920523000000001</c:v>
                </c:pt>
                <c:pt idx="1547">
                  <c:v>0.8698631</c:v>
                </c:pt>
                <c:pt idx="1548">
                  <c:v>0.90496144999999995</c:v>
                </c:pt>
                <c:pt idx="1549">
                  <c:v>1.0229880099999999</c:v>
                </c:pt>
                <c:pt idx="1550">
                  <c:v>0.97827066699999998</c:v>
                </c:pt>
                <c:pt idx="1551">
                  <c:v>1.26100485</c:v>
                </c:pt>
                <c:pt idx="1552">
                  <c:v>1.0967876999999999</c:v>
                </c:pt>
                <c:pt idx="1553">
                  <c:v>1.0189967200000001</c:v>
                </c:pt>
                <c:pt idx="1554">
                  <c:v>1.1540752299999999</c:v>
                </c:pt>
                <c:pt idx="1555">
                  <c:v>1.03593779</c:v>
                </c:pt>
                <c:pt idx="1556">
                  <c:v>1.51800154</c:v>
                </c:pt>
                <c:pt idx="1557">
                  <c:v>1.118294503</c:v>
                </c:pt>
                <c:pt idx="1558">
                  <c:v>0.92981099</c:v>
                </c:pt>
                <c:pt idx="1559">
                  <c:v>1.2080807499999999</c:v>
                </c:pt>
                <c:pt idx="1560">
                  <c:v>1.1710296140000001</c:v>
                </c:pt>
                <c:pt idx="1561">
                  <c:v>1.2223037000000001</c:v>
                </c:pt>
                <c:pt idx="1562">
                  <c:v>1.1843623299999999</c:v>
                </c:pt>
                <c:pt idx="1563">
                  <c:v>1.17903472</c:v>
                </c:pt>
                <c:pt idx="1564">
                  <c:v>1.32902459</c:v>
                </c:pt>
                <c:pt idx="1565">
                  <c:v>1.45908795</c:v>
                </c:pt>
                <c:pt idx="1566">
                  <c:v>1.2476901979999999</c:v>
                </c:pt>
                <c:pt idx="1567">
                  <c:v>1.2949549199999999</c:v>
                </c:pt>
                <c:pt idx="1568">
                  <c:v>1.6031510499999999</c:v>
                </c:pt>
                <c:pt idx="1569">
                  <c:v>1.13422482</c:v>
                </c:pt>
                <c:pt idx="1570">
                  <c:v>1.3876584999999999</c:v>
                </c:pt>
                <c:pt idx="1571">
                  <c:v>1.35236599</c:v>
                </c:pt>
                <c:pt idx="1572">
                  <c:v>1.0409403399999999</c:v>
                </c:pt>
                <c:pt idx="1573">
                  <c:v>1.0966075399999999</c:v>
                </c:pt>
                <c:pt idx="1574">
                  <c:v>1.5723653200000001</c:v>
                </c:pt>
                <c:pt idx="1575">
                  <c:v>1.0727507700000001</c:v>
                </c:pt>
                <c:pt idx="1576">
                  <c:v>1.4121703999999999</c:v>
                </c:pt>
                <c:pt idx="1577">
                  <c:v>1.2691867910000001</c:v>
                </c:pt>
                <c:pt idx="1578">
                  <c:v>1.39323401</c:v>
                </c:pt>
                <c:pt idx="1579">
                  <c:v>1.10811288</c:v>
                </c:pt>
                <c:pt idx="1580">
                  <c:v>1.35141841</c:v>
                </c:pt>
                <c:pt idx="1581">
                  <c:v>1.0841518299999999</c:v>
                </c:pt>
                <c:pt idx="1582">
                  <c:v>1.1551510199999999</c:v>
                </c:pt>
                <c:pt idx="1583">
                  <c:v>0.97750037999999995</c:v>
                </c:pt>
                <c:pt idx="1584">
                  <c:v>1.30761807</c:v>
                </c:pt>
                <c:pt idx="1585">
                  <c:v>1.1729356399999999</c:v>
                </c:pt>
                <c:pt idx="1586">
                  <c:v>1.40571834</c:v>
                </c:pt>
                <c:pt idx="1587">
                  <c:v>1.34074669</c:v>
                </c:pt>
                <c:pt idx="1588">
                  <c:v>1.27159362</c:v>
                </c:pt>
                <c:pt idx="1589">
                  <c:v>1.0522544899999999</c:v>
                </c:pt>
                <c:pt idx="1590">
                  <c:v>1.0065145200000001</c:v>
                </c:pt>
                <c:pt idx="1591">
                  <c:v>1.335330629</c:v>
                </c:pt>
                <c:pt idx="1592">
                  <c:v>1.1671605599999999</c:v>
                </c:pt>
                <c:pt idx="1593">
                  <c:v>1.07753433</c:v>
                </c:pt>
                <c:pt idx="1594">
                  <c:v>0.93379482000000003</c:v>
                </c:pt>
                <c:pt idx="1595">
                  <c:v>1.04863565</c:v>
                </c:pt>
                <c:pt idx="1596">
                  <c:v>1.5190677699999999</c:v>
                </c:pt>
                <c:pt idx="1597">
                  <c:v>1.39985589</c:v>
                </c:pt>
                <c:pt idx="1598">
                  <c:v>0.98932008999999999</c:v>
                </c:pt>
                <c:pt idx="1599">
                  <c:v>1.3620342299999999</c:v>
                </c:pt>
                <c:pt idx="1600">
                  <c:v>1.28606569</c:v>
                </c:pt>
                <c:pt idx="1601">
                  <c:v>1.4484297800000001</c:v>
                </c:pt>
                <c:pt idx="1602">
                  <c:v>1.1562395999999999</c:v>
                </c:pt>
                <c:pt idx="1603">
                  <c:v>0.98368120999999997</c:v>
                </c:pt>
                <c:pt idx="1604">
                  <c:v>1.1972169399999999</c:v>
                </c:pt>
                <c:pt idx="1605">
                  <c:v>1.2340129399999999</c:v>
                </c:pt>
                <c:pt idx="1606">
                  <c:v>1.35266321</c:v>
                </c:pt>
                <c:pt idx="1607">
                  <c:v>0.96823648399999995</c:v>
                </c:pt>
                <c:pt idx="1608">
                  <c:v>1.2091702900000001</c:v>
                </c:pt>
                <c:pt idx="1609">
                  <c:v>1.197891338</c:v>
                </c:pt>
                <c:pt idx="1610">
                  <c:v>1.23128091</c:v>
                </c:pt>
                <c:pt idx="1611">
                  <c:v>0.760143766</c:v>
                </c:pt>
                <c:pt idx="1612">
                  <c:v>0.97643455000000001</c:v>
                </c:pt>
                <c:pt idx="1613">
                  <c:v>0.88380091599999999</c:v>
                </c:pt>
                <c:pt idx="1614">
                  <c:v>0.89113045000000002</c:v>
                </c:pt>
                <c:pt idx="1615">
                  <c:v>0.88552960000000003</c:v>
                </c:pt>
                <c:pt idx="1616">
                  <c:v>1.1258461200000001</c:v>
                </c:pt>
                <c:pt idx="1617">
                  <c:v>0.98227953000000001</c:v>
                </c:pt>
                <c:pt idx="1618">
                  <c:v>1.09076167</c:v>
                </c:pt>
                <c:pt idx="1619">
                  <c:v>1.0927858109999999</c:v>
                </c:pt>
                <c:pt idx="1620">
                  <c:v>1.0008876799999999</c:v>
                </c:pt>
                <c:pt idx="1621">
                  <c:v>1.0664265399999999</c:v>
                </c:pt>
                <c:pt idx="1622">
                  <c:v>0.95892445000000004</c:v>
                </c:pt>
                <c:pt idx="1623">
                  <c:v>0.95802841999999999</c:v>
                </c:pt>
                <c:pt idx="1624">
                  <c:v>1.18809761</c:v>
                </c:pt>
                <c:pt idx="1625">
                  <c:v>1.07315888</c:v>
                </c:pt>
                <c:pt idx="1626">
                  <c:v>1.0477902969999999</c:v>
                </c:pt>
                <c:pt idx="1627">
                  <c:v>0.93440011999999995</c:v>
                </c:pt>
                <c:pt idx="1628">
                  <c:v>1.03729118</c:v>
                </c:pt>
                <c:pt idx="1629">
                  <c:v>1.1666151899999999</c:v>
                </c:pt>
                <c:pt idx="1630">
                  <c:v>0.90092943000000003</c:v>
                </c:pt>
                <c:pt idx="1631">
                  <c:v>0.90517725999999998</c:v>
                </c:pt>
                <c:pt idx="1632">
                  <c:v>1.19103381</c:v>
                </c:pt>
                <c:pt idx="1633">
                  <c:v>1.1525368600000001</c:v>
                </c:pt>
                <c:pt idx="1634">
                  <c:v>1.0370373900000001</c:v>
                </c:pt>
                <c:pt idx="1635">
                  <c:v>1.319898228</c:v>
                </c:pt>
                <c:pt idx="1636">
                  <c:v>1.3761705200000001</c:v>
                </c:pt>
                <c:pt idx="1637">
                  <c:v>0.99409893000000005</c:v>
                </c:pt>
                <c:pt idx="1638">
                  <c:v>1.0081221499999999</c:v>
                </c:pt>
                <c:pt idx="1639">
                  <c:v>0.88015920999999997</c:v>
                </c:pt>
                <c:pt idx="1640">
                  <c:v>0.94057811999999996</c:v>
                </c:pt>
                <c:pt idx="1641">
                  <c:v>1.0227561300000001</c:v>
                </c:pt>
                <c:pt idx="1642">
                  <c:v>1.07748223</c:v>
                </c:pt>
                <c:pt idx="1643">
                  <c:v>0.97565681999999998</c:v>
                </c:pt>
                <c:pt idx="1644">
                  <c:v>1.1354303299999999</c:v>
                </c:pt>
                <c:pt idx="1645">
                  <c:v>1.385729247</c:v>
                </c:pt>
                <c:pt idx="1646">
                  <c:v>0.939469534</c:v>
                </c:pt>
                <c:pt idx="1647">
                  <c:v>1.22933169</c:v>
                </c:pt>
                <c:pt idx="1648">
                  <c:v>0.95471329999999999</c:v>
                </c:pt>
                <c:pt idx="1649">
                  <c:v>1.0815610200000001</c:v>
                </c:pt>
                <c:pt idx="1650">
                  <c:v>1.12500628</c:v>
                </c:pt>
                <c:pt idx="1651">
                  <c:v>1.00014823</c:v>
                </c:pt>
                <c:pt idx="1652">
                  <c:v>1.2041391699999999</c:v>
                </c:pt>
                <c:pt idx="1653">
                  <c:v>1.1488780199999999</c:v>
                </c:pt>
                <c:pt idx="1654">
                  <c:v>0.96396952499999999</c:v>
                </c:pt>
                <c:pt idx="1655">
                  <c:v>1.10233512</c:v>
                </c:pt>
                <c:pt idx="1656">
                  <c:v>1.0762862399999999</c:v>
                </c:pt>
                <c:pt idx="1657">
                  <c:v>1.17880154</c:v>
                </c:pt>
                <c:pt idx="1658">
                  <c:v>1.07770659</c:v>
                </c:pt>
                <c:pt idx="1659">
                  <c:v>1.1974310699999999</c:v>
                </c:pt>
                <c:pt idx="1660">
                  <c:v>1.2716778500000001</c:v>
                </c:pt>
                <c:pt idx="1661">
                  <c:v>1.23993066</c:v>
                </c:pt>
                <c:pt idx="1662">
                  <c:v>0.83763233000000004</c:v>
                </c:pt>
                <c:pt idx="1663">
                  <c:v>1.0179786200000001</c:v>
                </c:pt>
                <c:pt idx="1664">
                  <c:v>1.110140398</c:v>
                </c:pt>
                <c:pt idx="1665">
                  <c:v>1.51400271</c:v>
                </c:pt>
                <c:pt idx="1666">
                  <c:v>1.25416941</c:v>
                </c:pt>
                <c:pt idx="1667">
                  <c:v>1.4716621400000001</c:v>
                </c:pt>
                <c:pt idx="1668">
                  <c:v>1.0580804699999999</c:v>
                </c:pt>
                <c:pt idx="1669">
                  <c:v>1.3991062999999999</c:v>
                </c:pt>
                <c:pt idx="1670">
                  <c:v>0.79599138000000003</c:v>
                </c:pt>
                <c:pt idx="1671">
                  <c:v>1.2145684999999999</c:v>
                </c:pt>
                <c:pt idx="1672">
                  <c:v>1.1846347500000001</c:v>
                </c:pt>
                <c:pt idx="1673">
                  <c:v>1.0659751500000001</c:v>
                </c:pt>
                <c:pt idx="1674">
                  <c:v>0.92274750000000005</c:v>
                </c:pt>
                <c:pt idx="1675">
                  <c:v>1.2546438600000001</c:v>
                </c:pt>
                <c:pt idx="1676">
                  <c:v>1.53131722</c:v>
                </c:pt>
                <c:pt idx="1677">
                  <c:v>1.0181779399999999</c:v>
                </c:pt>
                <c:pt idx="1678">
                  <c:v>1.4956023599999999</c:v>
                </c:pt>
                <c:pt idx="1679">
                  <c:v>1.1549153400000001</c:v>
                </c:pt>
                <c:pt idx="1680">
                  <c:v>1.1098629200000001</c:v>
                </c:pt>
                <c:pt idx="1681">
                  <c:v>0.93049214999999996</c:v>
                </c:pt>
                <c:pt idx="1682">
                  <c:v>1.5105650100000001</c:v>
                </c:pt>
                <c:pt idx="1683">
                  <c:v>1.05846401</c:v>
                </c:pt>
                <c:pt idx="1684">
                  <c:v>1.194233468</c:v>
                </c:pt>
                <c:pt idx="1685">
                  <c:v>1.065676987</c:v>
                </c:pt>
                <c:pt idx="1686">
                  <c:v>1.5954008099999999</c:v>
                </c:pt>
                <c:pt idx="1687">
                  <c:v>1.0543591800000001</c:v>
                </c:pt>
                <c:pt idx="1688">
                  <c:v>0.98354638000000005</c:v>
                </c:pt>
                <c:pt idx="1689">
                  <c:v>1.0840321399999999</c:v>
                </c:pt>
                <c:pt idx="1690">
                  <c:v>1.0375398499999999</c:v>
                </c:pt>
                <c:pt idx="1691">
                  <c:v>1.21490433</c:v>
                </c:pt>
                <c:pt idx="1692">
                  <c:v>1.804007328</c:v>
                </c:pt>
                <c:pt idx="1693">
                  <c:v>1.5783475010000001</c:v>
                </c:pt>
                <c:pt idx="1694">
                  <c:v>1.53206201</c:v>
                </c:pt>
                <c:pt idx="1695">
                  <c:v>1.34729414</c:v>
                </c:pt>
                <c:pt idx="1696">
                  <c:v>1.2325022800000001</c:v>
                </c:pt>
                <c:pt idx="1697">
                  <c:v>1.5635960799999999</c:v>
                </c:pt>
                <c:pt idx="1698">
                  <c:v>1.40137172</c:v>
                </c:pt>
                <c:pt idx="1699">
                  <c:v>1.6213455400000001</c:v>
                </c:pt>
                <c:pt idx="1700">
                  <c:v>1.11960159</c:v>
                </c:pt>
                <c:pt idx="1701">
                  <c:v>1.53652912</c:v>
                </c:pt>
                <c:pt idx="1702">
                  <c:v>1.4402985500000001</c:v>
                </c:pt>
                <c:pt idx="1703">
                  <c:v>1.4250714099999999</c:v>
                </c:pt>
                <c:pt idx="1704">
                  <c:v>1.3521196799999999</c:v>
                </c:pt>
                <c:pt idx="1705">
                  <c:v>1.33887036</c:v>
                </c:pt>
                <c:pt idx="1706">
                  <c:v>1.54842601</c:v>
                </c:pt>
                <c:pt idx="1707">
                  <c:v>1.4940631900000001</c:v>
                </c:pt>
                <c:pt idx="1708">
                  <c:v>1.17136285</c:v>
                </c:pt>
                <c:pt idx="1709">
                  <c:v>1.5776194830000001</c:v>
                </c:pt>
                <c:pt idx="1710">
                  <c:v>1.2542457199999999</c:v>
                </c:pt>
                <c:pt idx="1711">
                  <c:v>1.141589247</c:v>
                </c:pt>
                <c:pt idx="1712">
                  <c:v>1.65100066</c:v>
                </c:pt>
                <c:pt idx="1713">
                  <c:v>1.35724695</c:v>
                </c:pt>
                <c:pt idx="1714">
                  <c:v>1.31091037</c:v>
                </c:pt>
                <c:pt idx="1715">
                  <c:v>1.0549204999999999</c:v>
                </c:pt>
                <c:pt idx="1716">
                  <c:v>1.0543496400000001</c:v>
                </c:pt>
                <c:pt idx="1717">
                  <c:v>1.0778385399999999</c:v>
                </c:pt>
                <c:pt idx="1718">
                  <c:v>0.90547699000000004</c:v>
                </c:pt>
                <c:pt idx="1719">
                  <c:v>1.2281111499999999</c:v>
                </c:pt>
                <c:pt idx="1720">
                  <c:v>1.3047388200000001</c:v>
                </c:pt>
                <c:pt idx="1721">
                  <c:v>1.05505757</c:v>
                </c:pt>
                <c:pt idx="1722">
                  <c:v>0.84645616000000001</c:v>
                </c:pt>
                <c:pt idx="1723">
                  <c:v>1.1269432699999999</c:v>
                </c:pt>
                <c:pt idx="1724">
                  <c:v>1.37575618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803-40A8-BBE6-DF012DBF4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003455"/>
        <c:axId val="1834531615"/>
      </c:scatterChart>
      <c:scatterChart>
        <c:scatterStyle val="lineMarker"/>
        <c:varyColors val="0"/>
        <c:ser>
          <c:idx val="2"/>
          <c:order val="2"/>
          <c:spPr>
            <a:ln>
              <a:solidFill>
                <a:schemeClr val="accent1">
                  <a:lumMod val="50000"/>
                </a:schemeClr>
              </a:solidFill>
            </a:ln>
          </c:spPr>
          <c:marker>
            <c:symbol val="triangle"/>
            <c:size val="5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[1]Sheet7!$E$53:$E$89</c:f>
                <c:numCache>
                  <c:formatCode>General</c:formatCode>
                  <c:ptCount val="37"/>
                  <c:pt idx="0">
                    <c:v>2.45611474750718E-2</c:v>
                  </c:pt>
                  <c:pt idx="1">
                    <c:v>3.7023170859018288E-2</c:v>
                  </c:pt>
                  <c:pt idx="2">
                    <c:v>2.6728727201021443E-2</c:v>
                  </c:pt>
                  <c:pt idx="3">
                    <c:v>3.086145858249361E-2</c:v>
                  </c:pt>
                  <c:pt idx="4">
                    <c:v>3.1703615421103601E-2</c:v>
                  </c:pt>
                  <c:pt idx="5">
                    <c:v>2.5229055393280714E-2</c:v>
                  </c:pt>
                  <c:pt idx="6">
                    <c:v>2.6034275837198431E-2</c:v>
                  </c:pt>
                  <c:pt idx="7">
                    <c:v>2.5181721733470878E-2</c:v>
                  </c:pt>
                  <c:pt idx="8">
                    <c:v>2.3477287564278141E-2</c:v>
                  </c:pt>
                  <c:pt idx="9">
                    <c:v>2.773806844011607E-2</c:v>
                  </c:pt>
                  <c:pt idx="10">
                    <c:v>2.9851277072466185E-2</c:v>
                  </c:pt>
                  <c:pt idx="11">
                    <c:v>2.5688480970941008E-2</c:v>
                  </c:pt>
                  <c:pt idx="12">
                    <c:v>2.6799267276002011E-2</c:v>
                  </c:pt>
                  <c:pt idx="13">
                    <c:v>3.4984485167222946E-2</c:v>
                  </c:pt>
                  <c:pt idx="14">
                    <c:v>2.1523418475166547E-2</c:v>
                  </c:pt>
                  <c:pt idx="15">
                    <c:v>1.9280047668386018E-2</c:v>
                  </c:pt>
                  <c:pt idx="16">
                    <c:v>2.6757142246968124E-2</c:v>
                  </c:pt>
                  <c:pt idx="17">
                    <c:v>3.0562247884781738E-2</c:v>
                  </c:pt>
                  <c:pt idx="18">
                    <c:v>2.6868882782947395E-2</c:v>
                  </c:pt>
                  <c:pt idx="19">
                    <c:v>3.1108311201406183E-2</c:v>
                  </c:pt>
                  <c:pt idx="20">
                    <c:v>2.2735891970043321E-2</c:v>
                  </c:pt>
                  <c:pt idx="21">
                    <c:v>1.797469332144529E-2</c:v>
                  </c:pt>
                  <c:pt idx="22">
                    <c:v>2.0207227642098358E-2</c:v>
                  </c:pt>
                  <c:pt idx="23">
                    <c:v>1.9015830998708419E-2</c:v>
                  </c:pt>
                  <c:pt idx="24">
                    <c:v>2.0738232463599012E-2</c:v>
                  </c:pt>
                  <c:pt idx="25">
                    <c:v>1.9762194581924686E-2</c:v>
                  </c:pt>
                  <c:pt idx="26">
                    <c:v>2.3685601240467619E-2</c:v>
                  </c:pt>
                  <c:pt idx="27">
                    <c:v>1.7667532261680531E-2</c:v>
                  </c:pt>
                  <c:pt idx="28">
                    <c:v>3.583925913979457E-2</c:v>
                  </c:pt>
                  <c:pt idx="29">
                    <c:v>2.5360399983866164E-2</c:v>
                  </c:pt>
                  <c:pt idx="30">
                    <c:v>3.9444360579790387E-2</c:v>
                  </c:pt>
                  <c:pt idx="31">
                    <c:v>2.9564076142865967E-2</c:v>
                  </c:pt>
                  <c:pt idx="32">
                    <c:v>2.7618849427144553E-2</c:v>
                  </c:pt>
                  <c:pt idx="33">
                    <c:v>2.4198612062804218E-2</c:v>
                  </c:pt>
                  <c:pt idx="34">
                    <c:v>2.0053645174681018E-2</c:v>
                  </c:pt>
                  <c:pt idx="35">
                    <c:v>3.8038363702285347E-2</c:v>
                  </c:pt>
                  <c:pt idx="36">
                    <c:v>3.5231374954819365E-2</c:v>
                  </c:pt>
                </c:numCache>
              </c:numRef>
            </c:plus>
            <c:minus>
              <c:numRef>
                <c:f>[1]Sheet7!$E$53:$E$89</c:f>
                <c:numCache>
                  <c:formatCode>General</c:formatCode>
                  <c:ptCount val="37"/>
                  <c:pt idx="0">
                    <c:v>2.45611474750718E-2</c:v>
                  </c:pt>
                  <c:pt idx="1">
                    <c:v>3.7023170859018288E-2</c:v>
                  </c:pt>
                  <c:pt idx="2">
                    <c:v>2.6728727201021443E-2</c:v>
                  </c:pt>
                  <c:pt idx="3">
                    <c:v>3.086145858249361E-2</c:v>
                  </c:pt>
                  <c:pt idx="4">
                    <c:v>3.1703615421103601E-2</c:v>
                  </c:pt>
                  <c:pt idx="5">
                    <c:v>2.5229055393280714E-2</c:v>
                  </c:pt>
                  <c:pt idx="6">
                    <c:v>2.6034275837198431E-2</c:v>
                  </c:pt>
                  <c:pt idx="7">
                    <c:v>2.5181721733470878E-2</c:v>
                  </c:pt>
                  <c:pt idx="8">
                    <c:v>2.3477287564278141E-2</c:v>
                  </c:pt>
                  <c:pt idx="9">
                    <c:v>2.773806844011607E-2</c:v>
                  </c:pt>
                  <c:pt idx="10">
                    <c:v>2.9851277072466185E-2</c:v>
                  </c:pt>
                  <c:pt idx="11">
                    <c:v>2.5688480970941008E-2</c:v>
                  </c:pt>
                  <c:pt idx="12">
                    <c:v>2.6799267276002011E-2</c:v>
                  </c:pt>
                  <c:pt idx="13">
                    <c:v>3.4984485167222946E-2</c:v>
                  </c:pt>
                  <c:pt idx="14">
                    <c:v>2.1523418475166547E-2</c:v>
                  </c:pt>
                  <c:pt idx="15">
                    <c:v>1.9280047668386018E-2</c:v>
                  </c:pt>
                  <c:pt idx="16">
                    <c:v>2.6757142246968124E-2</c:v>
                  </c:pt>
                  <c:pt idx="17">
                    <c:v>3.0562247884781738E-2</c:v>
                  </c:pt>
                  <c:pt idx="18">
                    <c:v>2.6868882782947395E-2</c:v>
                  </c:pt>
                  <c:pt idx="19">
                    <c:v>3.1108311201406183E-2</c:v>
                  </c:pt>
                  <c:pt idx="20">
                    <c:v>2.2735891970043321E-2</c:v>
                  </c:pt>
                  <c:pt idx="21">
                    <c:v>1.797469332144529E-2</c:v>
                  </c:pt>
                  <c:pt idx="22">
                    <c:v>2.0207227642098358E-2</c:v>
                  </c:pt>
                  <c:pt idx="23">
                    <c:v>1.9015830998708419E-2</c:v>
                  </c:pt>
                  <c:pt idx="24">
                    <c:v>2.0738232463599012E-2</c:v>
                  </c:pt>
                  <c:pt idx="25">
                    <c:v>1.9762194581924686E-2</c:v>
                  </c:pt>
                  <c:pt idx="26">
                    <c:v>2.3685601240467619E-2</c:v>
                  </c:pt>
                  <c:pt idx="27">
                    <c:v>1.7667532261680531E-2</c:v>
                  </c:pt>
                  <c:pt idx="28">
                    <c:v>3.583925913979457E-2</c:v>
                  </c:pt>
                  <c:pt idx="29">
                    <c:v>2.5360399983866164E-2</c:v>
                  </c:pt>
                  <c:pt idx="30">
                    <c:v>3.9444360579790387E-2</c:v>
                  </c:pt>
                  <c:pt idx="31">
                    <c:v>2.9564076142865967E-2</c:v>
                  </c:pt>
                  <c:pt idx="32">
                    <c:v>2.7618849427144553E-2</c:v>
                  </c:pt>
                  <c:pt idx="33">
                    <c:v>2.4198612062804218E-2</c:v>
                  </c:pt>
                  <c:pt idx="34">
                    <c:v>2.0053645174681018E-2</c:v>
                  </c:pt>
                  <c:pt idx="35">
                    <c:v>3.8038363702285347E-2</c:v>
                  </c:pt>
                  <c:pt idx="36">
                    <c:v>3.5231374954819365E-2</c:v>
                  </c:pt>
                </c:numCache>
              </c:numRef>
            </c:minus>
          </c:errBars>
          <c:xVal>
            <c:numRef>
              <c:f>[1]Sheet7!$A$53:$A$89</c:f>
              <c:numCache>
                <c:formatCode>General</c:formatCod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numCache>
            </c:numRef>
          </c:xVal>
          <c:yVal>
            <c:numRef>
              <c:f>[1]Sheet7!$C$53:$C$89</c:f>
              <c:numCache>
                <c:formatCode>General</c:formatCode>
                <c:ptCount val="37"/>
                <c:pt idx="0">
                  <c:v>1.1749591836734696</c:v>
                </c:pt>
                <c:pt idx="1">
                  <c:v>1.1942820512820513</c:v>
                </c:pt>
                <c:pt idx="2">
                  <c:v>1.0618958333333335</c:v>
                </c:pt>
                <c:pt idx="3">
                  <c:v>1.0836382978723405</c:v>
                </c:pt>
                <c:pt idx="4">
                  <c:v>1.1134999999999997</c:v>
                </c:pt>
                <c:pt idx="5">
                  <c:v>1.1874374999999999</c:v>
                </c:pt>
                <c:pt idx="6">
                  <c:v>1.0302600000000002</c:v>
                </c:pt>
                <c:pt idx="7">
                  <c:v>1.0063571428571432</c:v>
                </c:pt>
                <c:pt idx="8">
                  <c:v>1.1598979591836736</c:v>
                </c:pt>
                <c:pt idx="9">
                  <c:v>1.2685918367346938</c:v>
                </c:pt>
                <c:pt idx="10">
                  <c:v>1.08904</c:v>
                </c:pt>
                <c:pt idx="11">
                  <c:v>1.1678039215686273</c:v>
                </c:pt>
                <c:pt idx="12">
                  <c:v>1.2793800000000004</c:v>
                </c:pt>
                <c:pt idx="13">
                  <c:v>1.1895306122448983</c:v>
                </c:pt>
                <c:pt idx="14">
                  <c:v>1.1900200000000001</c:v>
                </c:pt>
                <c:pt idx="15">
                  <c:v>1.2855714285714288</c:v>
                </c:pt>
                <c:pt idx="16">
                  <c:v>1.3565399999999999</c:v>
                </c:pt>
                <c:pt idx="17">
                  <c:v>1.2911960784313727</c:v>
                </c:pt>
                <c:pt idx="18">
                  <c:v>1.3294347826086956</c:v>
                </c:pt>
                <c:pt idx="19">
                  <c:v>1.1762978723404254</c:v>
                </c:pt>
                <c:pt idx="20">
                  <c:v>1.2070399999999999</c:v>
                </c:pt>
                <c:pt idx="21">
                  <c:v>1.2433599999999998</c:v>
                </c:pt>
                <c:pt idx="22">
                  <c:v>1.31436</c:v>
                </c:pt>
                <c:pt idx="23">
                  <c:v>1.1545199999999998</c:v>
                </c:pt>
                <c:pt idx="24">
                  <c:v>1.2993999999999999</c:v>
                </c:pt>
                <c:pt idx="25">
                  <c:v>1.3422600000000005</c:v>
                </c:pt>
                <c:pt idx="26">
                  <c:v>1.31768</c:v>
                </c:pt>
                <c:pt idx="27">
                  <c:v>1.3720833333333331</c:v>
                </c:pt>
                <c:pt idx="28">
                  <c:v>1.1624869086000003</c:v>
                </c:pt>
                <c:pt idx="29">
                  <c:v>1.1590141535925926</c:v>
                </c:pt>
                <c:pt idx="30">
                  <c:v>1.1469160585102038</c:v>
                </c:pt>
                <c:pt idx="31">
                  <c:v>1.1151387102380952</c:v>
                </c:pt>
                <c:pt idx="32">
                  <c:v>1.1309360986595742</c:v>
                </c:pt>
                <c:pt idx="33">
                  <c:v>1.2323599987916667</c:v>
                </c:pt>
                <c:pt idx="34">
                  <c:v>1.054337357869565</c:v>
                </c:pt>
                <c:pt idx="35">
                  <c:v>1.1752068603076924</c:v>
                </c:pt>
                <c:pt idx="36">
                  <c:v>1.2854169300909091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803-40A8-BBE6-DF012DBF41FB}"/>
            </c:ext>
          </c:extLst>
        </c:ser>
        <c:ser>
          <c:idx val="3"/>
          <c:order val="3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[1]Sheet7!$E$4:$E$51</c:f>
                <c:numCache>
                  <c:formatCode>General</c:formatCode>
                  <c:ptCount val="48"/>
                  <c:pt idx="0">
                    <c:v>1.6186728956249671E-2</c:v>
                  </c:pt>
                  <c:pt idx="1">
                    <c:v>1.9782797889125018E-2</c:v>
                  </c:pt>
                  <c:pt idx="2">
                    <c:v>2.4099811977678902E-2</c:v>
                  </c:pt>
                  <c:pt idx="3">
                    <c:v>2.2578120196469258E-2</c:v>
                  </c:pt>
                  <c:pt idx="4">
                    <c:v>3.7587969923020943E-2</c:v>
                  </c:pt>
                  <c:pt idx="5">
                    <c:v>2.8652818528093281E-2</c:v>
                  </c:pt>
                  <c:pt idx="6">
                    <c:v>2.8168441214099397E-2</c:v>
                  </c:pt>
                  <c:pt idx="7">
                    <c:v>3.2520819311772302E-2</c:v>
                  </c:pt>
                  <c:pt idx="8">
                    <c:v>2.7201021222659272E-2</c:v>
                  </c:pt>
                  <c:pt idx="9">
                    <c:v>2.1848587453865909E-2</c:v>
                  </c:pt>
                  <c:pt idx="10">
                    <c:v>2.6606907901462591E-2</c:v>
                  </c:pt>
                  <c:pt idx="11">
                    <c:v>3.0820908104589106E-2</c:v>
                  </c:pt>
                  <c:pt idx="12">
                    <c:v>2.1499920624307011E-2</c:v>
                  </c:pt>
                  <c:pt idx="13">
                    <c:v>2.786304569453954E-2</c:v>
                  </c:pt>
                  <c:pt idx="14">
                    <c:v>3.268502023495113E-2</c:v>
                  </c:pt>
                  <c:pt idx="15">
                    <c:v>2.2657405150706571E-2</c:v>
                  </c:pt>
                  <c:pt idx="16">
                    <c:v>2.4258920760319696E-2</c:v>
                  </c:pt>
                  <c:pt idx="17">
                    <c:v>2.5149285843735429E-2</c:v>
                  </c:pt>
                  <c:pt idx="18">
                    <c:v>2.0897757285664183E-2</c:v>
                  </c:pt>
                  <c:pt idx="19">
                    <c:v>3.1013809034145856E-2</c:v>
                  </c:pt>
                  <c:pt idx="20">
                    <c:v>2.5503343122877831E-2</c:v>
                  </c:pt>
                  <c:pt idx="21">
                    <c:v>3.0637709110358465E-2</c:v>
                  </c:pt>
                  <c:pt idx="22">
                    <c:v>3.2472370854328393E-2</c:v>
                  </c:pt>
                  <c:pt idx="23">
                    <c:v>3.3525649778554129E-2</c:v>
                  </c:pt>
                  <c:pt idx="24">
                    <c:v>3.1341678952529282E-2</c:v>
                  </c:pt>
                  <c:pt idx="25">
                    <c:v>4.7707198423089361E-2</c:v>
                  </c:pt>
                  <c:pt idx="26">
                    <c:v>3.0539277254455811E-2</c:v>
                  </c:pt>
                  <c:pt idx="27">
                    <c:v>2.248991395178411E-2</c:v>
                  </c:pt>
                  <c:pt idx="28">
                    <c:v>1.7652646294256752E-2</c:v>
                  </c:pt>
                  <c:pt idx="29">
                    <c:v>2.0773636863028359E-2</c:v>
                  </c:pt>
                  <c:pt idx="30">
                    <c:v>2.567162795523624E-2</c:v>
                  </c:pt>
                  <c:pt idx="31">
                    <c:v>2.6680658983698011E-2</c:v>
                  </c:pt>
                  <c:pt idx="32">
                    <c:v>3.1424657648705043E-2</c:v>
                  </c:pt>
                  <c:pt idx="33">
                    <c:v>2.4047989809998189E-2</c:v>
                  </c:pt>
                  <c:pt idx="34">
                    <c:v>2.5793182392152149E-2</c:v>
                  </c:pt>
                  <c:pt idx="35">
                    <c:v>2.6919935258920075E-2</c:v>
                  </c:pt>
                  <c:pt idx="36">
                    <c:v>3.6564194098601968E-2</c:v>
                  </c:pt>
                  <c:pt idx="37">
                    <c:v>3.5754365676572891E-2</c:v>
                  </c:pt>
                  <c:pt idx="38">
                    <c:v>2.1894182302535658E-2</c:v>
                  </c:pt>
                  <c:pt idx="39">
                    <c:v>2.584108309899321E-2</c:v>
                  </c:pt>
                  <c:pt idx="40">
                    <c:v>2.9143405504645094E-2</c:v>
                  </c:pt>
                  <c:pt idx="41">
                    <c:v>2.9068868252508158E-2</c:v>
                  </c:pt>
                  <c:pt idx="42">
                    <c:v>3.3576497281284423E-2</c:v>
                  </c:pt>
                  <c:pt idx="43">
                    <c:v>4.4078457721615984E-2</c:v>
                  </c:pt>
                  <c:pt idx="44">
                    <c:v>2.4560302925704967E-2</c:v>
                  </c:pt>
                  <c:pt idx="45">
                    <c:v>2.3183465552663946E-2</c:v>
                  </c:pt>
                  <c:pt idx="46">
                    <c:v>2.3078125812669752E-2</c:v>
                  </c:pt>
                  <c:pt idx="47">
                    <c:v>2.3656172686495183E-2</c:v>
                  </c:pt>
                </c:numCache>
              </c:numRef>
            </c:plus>
            <c:minus>
              <c:numRef>
                <c:f>[1]Sheet7!$E$4:$E$51</c:f>
                <c:numCache>
                  <c:formatCode>General</c:formatCode>
                  <c:ptCount val="48"/>
                  <c:pt idx="0">
                    <c:v>1.6186728956249671E-2</c:v>
                  </c:pt>
                  <c:pt idx="1">
                    <c:v>1.9782797889125018E-2</c:v>
                  </c:pt>
                  <c:pt idx="2">
                    <c:v>2.4099811977678902E-2</c:v>
                  </c:pt>
                  <c:pt idx="3">
                    <c:v>2.2578120196469258E-2</c:v>
                  </c:pt>
                  <c:pt idx="4">
                    <c:v>3.7587969923020943E-2</c:v>
                  </c:pt>
                  <c:pt idx="5">
                    <c:v>2.8652818528093281E-2</c:v>
                  </c:pt>
                  <c:pt idx="6">
                    <c:v>2.8168441214099397E-2</c:v>
                  </c:pt>
                  <c:pt idx="7">
                    <c:v>3.2520819311772302E-2</c:v>
                  </c:pt>
                  <c:pt idx="8">
                    <c:v>2.7201021222659272E-2</c:v>
                  </c:pt>
                  <c:pt idx="9">
                    <c:v>2.1848587453865909E-2</c:v>
                  </c:pt>
                  <c:pt idx="10">
                    <c:v>2.6606907901462591E-2</c:v>
                  </c:pt>
                  <c:pt idx="11">
                    <c:v>3.0820908104589106E-2</c:v>
                  </c:pt>
                  <c:pt idx="12">
                    <c:v>2.1499920624307011E-2</c:v>
                  </c:pt>
                  <c:pt idx="13">
                    <c:v>2.786304569453954E-2</c:v>
                  </c:pt>
                  <c:pt idx="14">
                    <c:v>3.268502023495113E-2</c:v>
                  </c:pt>
                  <c:pt idx="15">
                    <c:v>2.2657405150706571E-2</c:v>
                  </c:pt>
                  <c:pt idx="16">
                    <c:v>2.4258920760319696E-2</c:v>
                  </c:pt>
                  <c:pt idx="17">
                    <c:v>2.5149285843735429E-2</c:v>
                  </c:pt>
                  <c:pt idx="18">
                    <c:v>2.0897757285664183E-2</c:v>
                  </c:pt>
                  <c:pt idx="19">
                    <c:v>3.1013809034145856E-2</c:v>
                  </c:pt>
                  <c:pt idx="20">
                    <c:v>2.5503343122877831E-2</c:v>
                  </c:pt>
                  <c:pt idx="21">
                    <c:v>3.0637709110358465E-2</c:v>
                  </c:pt>
                  <c:pt idx="22">
                    <c:v>3.2472370854328393E-2</c:v>
                  </c:pt>
                  <c:pt idx="23">
                    <c:v>3.3525649778554129E-2</c:v>
                  </c:pt>
                  <c:pt idx="24">
                    <c:v>3.1341678952529282E-2</c:v>
                  </c:pt>
                  <c:pt idx="25">
                    <c:v>4.7707198423089361E-2</c:v>
                  </c:pt>
                  <c:pt idx="26">
                    <c:v>3.0539277254455811E-2</c:v>
                  </c:pt>
                  <c:pt idx="27">
                    <c:v>2.248991395178411E-2</c:v>
                  </c:pt>
                  <c:pt idx="28">
                    <c:v>1.7652646294256752E-2</c:v>
                  </c:pt>
                  <c:pt idx="29">
                    <c:v>2.0773636863028359E-2</c:v>
                  </c:pt>
                  <c:pt idx="30">
                    <c:v>2.567162795523624E-2</c:v>
                  </c:pt>
                  <c:pt idx="31">
                    <c:v>2.6680658983698011E-2</c:v>
                  </c:pt>
                  <c:pt idx="32">
                    <c:v>3.1424657648705043E-2</c:v>
                  </c:pt>
                  <c:pt idx="33">
                    <c:v>2.4047989809998189E-2</c:v>
                  </c:pt>
                  <c:pt idx="34">
                    <c:v>2.5793182392152149E-2</c:v>
                  </c:pt>
                  <c:pt idx="35">
                    <c:v>2.6919935258920075E-2</c:v>
                  </c:pt>
                  <c:pt idx="36">
                    <c:v>3.6564194098601968E-2</c:v>
                  </c:pt>
                  <c:pt idx="37">
                    <c:v>3.5754365676572891E-2</c:v>
                  </c:pt>
                  <c:pt idx="38">
                    <c:v>2.1894182302535658E-2</c:v>
                  </c:pt>
                  <c:pt idx="39">
                    <c:v>2.584108309899321E-2</c:v>
                  </c:pt>
                  <c:pt idx="40">
                    <c:v>2.9143405504645094E-2</c:v>
                  </c:pt>
                  <c:pt idx="41">
                    <c:v>2.9068868252508158E-2</c:v>
                  </c:pt>
                  <c:pt idx="42">
                    <c:v>3.3576497281284423E-2</c:v>
                  </c:pt>
                  <c:pt idx="43">
                    <c:v>4.4078457721615984E-2</c:v>
                  </c:pt>
                  <c:pt idx="44">
                    <c:v>2.4560302925704967E-2</c:v>
                  </c:pt>
                  <c:pt idx="45">
                    <c:v>2.3183465552663946E-2</c:v>
                  </c:pt>
                  <c:pt idx="46">
                    <c:v>2.3078125812669752E-2</c:v>
                  </c:pt>
                  <c:pt idx="47">
                    <c:v>2.3656172686495183E-2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[1]Sheet7!$A$4:$A$51</c:f>
              <c:numCache>
                <c:formatCode>General</c:formatCode>
                <c:ptCount val="48"/>
                <c:pt idx="0">
                  <c:v>1955</c:v>
                </c:pt>
                <c:pt idx="1">
                  <c:v>1956</c:v>
                </c:pt>
                <c:pt idx="2">
                  <c:v>1957</c:v>
                </c:pt>
                <c:pt idx="3">
                  <c:v>1958</c:v>
                </c:pt>
                <c:pt idx="4">
                  <c:v>1961</c:v>
                </c:pt>
                <c:pt idx="5">
                  <c:v>1962</c:v>
                </c:pt>
                <c:pt idx="6">
                  <c:v>1963</c:v>
                </c:pt>
                <c:pt idx="7">
                  <c:v>1964</c:v>
                </c:pt>
                <c:pt idx="8">
                  <c:v>1965</c:v>
                </c:pt>
                <c:pt idx="9">
                  <c:v>1966</c:v>
                </c:pt>
                <c:pt idx="10">
                  <c:v>1967</c:v>
                </c:pt>
                <c:pt idx="11">
                  <c:v>1968</c:v>
                </c:pt>
                <c:pt idx="12">
                  <c:v>1969</c:v>
                </c:pt>
                <c:pt idx="13">
                  <c:v>1970</c:v>
                </c:pt>
                <c:pt idx="14">
                  <c:v>1971</c:v>
                </c:pt>
                <c:pt idx="15">
                  <c:v>1972</c:v>
                </c:pt>
                <c:pt idx="16">
                  <c:v>1973</c:v>
                </c:pt>
                <c:pt idx="17">
                  <c:v>1974</c:v>
                </c:pt>
                <c:pt idx="18">
                  <c:v>1975</c:v>
                </c:pt>
                <c:pt idx="19">
                  <c:v>1976</c:v>
                </c:pt>
                <c:pt idx="20">
                  <c:v>1977</c:v>
                </c:pt>
                <c:pt idx="21">
                  <c:v>1978</c:v>
                </c:pt>
                <c:pt idx="22">
                  <c:v>1979</c:v>
                </c:pt>
                <c:pt idx="23">
                  <c:v>1980</c:v>
                </c:pt>
                <c:pt idx="24">
                  <c:v>1981</c:v>
                </c:pt>
                <c:pt idx="25">
                  <c:v>1982</c:v>
                </c:pt>
                <c:pt idx="26">
                  <c:v>1984</c:v>
                </c:pt>
                <c:pt idx="27">
                  <c:v>1985</c:v>
                </c:pt>
                <c:pt idx="28">
                  <c:v>1986</c:v>
                </c:pt>
                <c:pt idx="29">
                  <c:v>1987</c:v>
                </c:pt>
                <c:pt idx="30">
                  <c:v>1988</c:v>
                </c:pt>
                <c:pt idx="31">
                  <c:v>1989</c:v>
                </c:pt>
                <c:pt idx="32">
                  <c:v>1991</c:v>
                </c:pt>
                <c:pt idx="33">
                  <c:v>1992</c:v>
                </c:pt>
                <c:pt idx="34">
                  <c:v>1993</c:v>
                </c:pt>
                <c:pt idx="35">
                  <c:v>1994</c:v>
                </c:pt>
                <c:pt idx="36">
                  <c:v>1995</c:v>
                </c:pt>
                <c:pt idx="37">
                  <c:v>1996</c:v>
                </c:pt>
                <c:pt idx="38">
                  <c:v>2002</c:v>
                </c:pt>
                <c:pt idx="39">
                  <c:v>2003</c:v>
                </c:pt>
                <c:pt idx="40">
                  <c:v>2007</c:v>
                </c:pt>
                <c:pt idx="41">
                  <c:v>2008</c:v>
                </c:pt>
                <c:pt idx="42">
                  <c:v>2011</c:v>
                </c:pt>
                <c:pt idx="43">
                  <c:v>2012</c:v>
                </c:pt>
                <c:pt idx="44">
                  <c:v>2013</c:v>
                </c:pt>
                <c:pt idx="45">
                  <c:v>2014</c:v>
                </c:pt>
                <c:pt idx="46">
                  <c:v>2015</c:v>
                </c:pt>
                <c:pt idx="47">
                  <c:v>2016</c:v>
                </c:pt>
              </c:numCache>
            </c:numRef>
          </c:xVal>
          <c:yVal>
            <c:numRef>
              <c:f>[1]Sheet7!$C$4:$C$51</c:f>
              <c:numCache>
                <c:formatCode>General</c:formatCode>
                <c:ptCount val="48"/>
                <c:pt idx="0">
                  <c:v>0.59923660177999993</c:v>
                </c:pt>
                <c:pt idx="1">
                  <c:v>0.5506517689374999</c:v>
                </c:pt>
                <c:pt idx="2">
                  <c:v>0.61596095943478257</c:v>
                </c:pt>
                <c:pt idx="3">
                  <c:v>0.64496622347999988</c:v>
                </c:pt>
                <c:pt idx="4">
                  <c:v>0.86488888888888882</c:v>
                </c:pt>
                <c:pt idx="5">
                  <c:v>0.66417142857142852</c:v>
                </c:pt>
                <c:pt idx="6">
                  <c:v>0.72274285714285713</c:v>
                </c:pt>
                <c:pt idx="7">
                  <c:v>0.76233333333333342</c:v>
                </c:pt>
                <c:pt idx="8">
                  <c:v>0.96220000000000017</c:v>
                </c:pt>
                <c:pt idx="9">
                  <c:v>1.027333333333333</c:v>
                </c:pt>
                <c:pt idx="10">
                  <c:v>1.1399750000000002</c:v>
                </c:pt>
                <c:pt idx="11">
                  <c:v>1.1806956521739129</c:v>
                </c:pt>
                <c:pt idx="12">
                  <c:v>0.75134782608695649</c:v>
                </c:pt>
                <c:pt idx="13">
                  <c:v>1.0216888888888886</c:v>
                </c:pt>
                <c:pt idx="14">
                  <c:v>1.1027234042553193</c:v>
                </c:pt>
                <c:pt idx="15">
                  <c:v>0.88424000000000003</c:v>
                </c:pt>
                <c:pt idx="16">
                  <c:v>0.81503030303030299</c:v>
                </c:pt>
                <c:pt idx="17">
                  <c:v>1.0018695652173912</c:v>
                </c:pt>
                <c:pt idx="18">
                  <c:v>1.0223404255319151</c:v>
                </c:pt>
                <c:pt idx="19">
                  <c:v>0.87812499999999982</c:v>
                </c:pt>
                <c:pt idx="20">
                  <c:v>0.99532558139534855</c:v>
                </c:pt>
                <c:pt idx="21">
                  <c:v>1.0695686274509806</c:v>
                </c:pt>
                <c:pt idx="22">
                  <c:v>1.1812968186206898</c:v>
                </c:pt>
                <c:pt idx="23">
                  <c:v>0.89701715137931026</c:v>
                </c:pt>
                <c:pt idx="24">
                  <c:v>0.94596343948000017</c:v>
                </c:pt>
                <c:pt idx="25">
                  <c:v>0.82323863566666666</c:v>
                </c:pt>
                <c:pt idx="26">
                  <c:v>0.79882566827659585</c:v>
                </c:pt>
                <c:pt idx="27">
                  <c:v>0.78981563246774189</c:v>
                </c:pt>
                <c:pt idx="28">
                  <c:v>0.76500466786363641</c:v>
                </c:pt>
                <c:pt idx="29">
                  <c:v>0.82378577369387773</c:v>
                </c:pt>
                <c:pt idx="30">
                  <c:v>0.84484701436363641</c:v>
                </c:pt>
                <c:pt idx="31">
                  <c:v>0.78881898367346948</c:v>
                </c:pt>
                <c:pt idx="32">
                  <c:v>0.74068767393181811</c:v>
                </c:pt>
                <c:pt idx="33">
                  <c:v>0.75605151703999995</c:v>
                </c:pt>
                <c:pt idx="34">
                  <c:v>0.70153392494</c:v>
                </c:pt>
                <c:pt idx="35">
                  <c:v>0.77141963208163289</c:v>
                </c:pt>
                <c:pt idx="36">
                  <c:v>0.86004672474999988</c:v>
                </c:pt>
                <c:pt idx="37">
                  <c:v>0.78276620039999989</c:v>
                </c:pt>
                <c:pt idx="38">
                  <c:v>0.7989785532352941</c:v>
                </c:pt>
                <c:pt idx="39">
                  <c:v>0.80653050399999981</c:v>
                </c:pt>
                <c:pt idx="40">
                  <c:v>0.84221161333333328</c:v>
                </c:pt>
                <c:pt idx="41">
                  <c:v>0.824097190882353</c:v>
                </c:pt>
                <c:pt idx="42">
                  <c:v>0.82348403747999999</c:v>
                </c:pt>
                <c:pt idx="43">
                  <c:v>0.77580662300000003</c:v>
                </c:pt>
                <c:pt idx="44">
                  <c:v>0.84487952863265336</c:v>
                </c:pt>
                <c:pt idx="45">
                  <c:v>0.81279059555999977</c:v>
                </c:pt>
                <c:pt idx="46">
                  <c:v>0.78892758282000031</c:v>
                </c:pt>
                <c:pt idx="47">
                  <c:v>0.67670060909999996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803-40A8-BBE6-DF012DBF4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430559"/>
        <c:axId val="390896591"/>
      </c:scatterChart>
      <c:valAx>
        <c:axId val="1835003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4531615"/>
        <c:crosses val="autoZero"/>
        <c:crossBetween val="midCat"/>
      </c:valAx>
      <c:valAx>
        <c:axId val="1834531615"/>
        <c:scaling>
          <c:orientation val="minMax"/>
          <c:max val="1.85"/>
          <c:min val="0.2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GB" b="0"/>
                  <a:t>FWG (mm)</a:t>
                </a:r>
              </a:p>
            </c:rich>
          </c:tx>
          <c:layout>
            <c:manualLayout>
              <c:xMode val="edge"/>
              <c:yMode val="edge"/>
              <c:x val="2.5793650793650802E-4"/>
              <c:y val="0.2956948412698412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5003455"/>
        <c:crosses val="autoZero"/>
        <c:crossBetween val="midCat"/>
        <c:majorUnit val="0.4"/>
      </c:valAx>
      <c:valAx>
        <c:axId val="390896591"/>
        <c:scaling>
          <c:orientation val="minMax"/>
          <c:max val="1.85"/>
          <c:min val="0.25"/>
        </c:scaling>
        <c:delete val="0"/>
        <c:axPos val="r"/>
        <c:numFmt formatCode="General" sourceLinked="1"/>
        <c:majorTickMark val="out"/>
        <c:minorTickMark val="none"/>
        <c:tickLblPos val="none"/>
        <c:spPr>
          <a:ln>
            <a:solidFill>
              <a:sysClr val="windowText" lastClr="000000"/>
            </a:solidFill>
          </a:ln>
        </c:spPr>
        <c:crossAx val="205430559"/>
        <c:crosses val="max"/>
        <c:crossBetween val="midCat"/>
      </c:valAx>
      <c:valAx>
        <c:axId val="2054305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90896591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8760683760682"/>
          <c:y val="5.1342592592592606E-2"/>
          <c:w val="0.80002350427350444"/>
          <c:h val="0.84125801983085446"/>
        </c:manualLayout>
      </c:layout>
      <c:scatterChart>
        <c:scatterStyle val="lineMarker"/>
        <c:varyColors val="0"/>
        <c:ser>
          <c:idx val="1"/>
          <c:order val="2"/>
          <c:tx>
            <c:strRef>
              <c:f>'D:\GMIT postdoc\Grilse manuscript\datasets\[2pops_EnvData_summary_final2(AutoRecovered).xlsx]2pops_EnvData_summary_final'!$H$1</c:f>
              <c:strCache>
                <c:ptCount val="1"/>
                <c:pt idx="0">
                  <c:v>PSG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  <c:spPr>
              <a:solidFill>
                <a:schemeClr val="accent2">
                  <a:alpha val="20000"/>
                </a:schemeClr>
              </a:solidFill>
              <a:ln>
                <a:solidFill>
                  <a:schemeClr val="accent2">
                    <a:alpha val="30000"/>
                  </a:schemeClr>
                </a:solidFill>
              </a:ln>
            </c:spPr>
          </c:marker>
          <c:xVal>
            <c:numRef>
              <c:f>'[1]2pops_EnvData_summary_final'!$A$2:$A$1977</c:f>
              <c:numCache>
                <c:formatCode>General</c:formatCode>
                <c:ptCount val="1976"/>
                <c:pt idx="0">
                  <c:v>1955</c:v>
                </c:pt>
                <c:pt idx="1">
                  <c:v>1955</c:v>
                </c:pt>
                <c:pt idx="2">
                  <c:v>1955</c:v>
                </c:pt>
                <c:pt idx="3">
                  <c:v>1955</c:v>
                </c:pt>
                <c:pt idx="4">
                  <c:v>1955</c:v>
                </c:pt>
                <c:pt idx="5">
                  <c:v>1955</c:v>
                </c:pt>
                <c:pt idx="6">
                  <c:v>1955</c:v>
                </c:pt>
                <c:pt idx="7">
                  <c:v>1955</c:v>
                </c:pt>
                <c:pt idx="8">
                  <c:v>1955</c:v>
                </c:pt>
                <c:pt idx="9">
                  <c:v>1955</c:v>
                </c:pt>
                <c:pt idx="10">
                  <c:v>1955</c:v>
                </c:pt>
                <c:pt idx="11">
                  <c:v>1955</c:v>
                </c:pt>
                <c:pt idx="12">
                  <c:v>1955</c:v>
                </c:pt>
                <c:pt idx="13">
                  <c:v>1955</c:v>
                </c:pt>
                <c:pt idx="14">
                  <c:v>1955</c:v>
                </c:pt>
                <c:pt idx="15">
                  <c:v>1955</c:v>
                </c:pt>
                <c:pt idx="16">
                  <c:v>1955</c:v>
                </c:pt>
                <c:pt idx="17">
                  <c:v>1955</c:v>
                </c:pt>
                <c:pt idx="18">
                  <c:v>1955</c:v>
                </c:pt>
                <c:pt idx="19">
                  <c:v>1955</c:v>
                </c:pt>
                <c:pt idx="20">
                  <c:v>1955</c:v>
                </c:pt>
                <c:pt idx="21">
                  <c:v>1955</c:v>
                </c:pt>
                <c:pt idx="22">
                  <c:v>1955</c:v>
                </c:pt>
                <c:pt idx="23">
                  <c:v>1955</c:v>
                </c:pt>
                <c:pt idx="24">
                  <c:v>1955</c:v>
                </c:pt>
                <c:pt idx="25">
                  <c:v>1955</c:v>
                </c:pt>
                <c:pt idx="26">
                  <c:v>1955</c:v>
                </c:pt>
                <c:pt idx="27">
                  <c:v>1955</c:v>
                </c:pt>
                <c:pt idx="28">
                  <c:v>1955</c:v>
                </c:pt>
                <c:pt idx="29">
                  <c:v>1955</c:v>
                </c:pt>
                <c:pt idx="30">
                  <c:v>1955</c:v>
                </c:pt>
                <c:pt idx="31">
                  <c:v>1955</c:v>
                </c:pt>
                <c:pt idx="32">
                  <c:v>1955</c:v>
                </c:pt>
                <c:pt idx="33">
                  <c:v>1955</c:v>
                </c:pt>
                <c:pt idx="34">
                  <c:v>1955</c:v>
                </c:pt>
                <c:pt idx="35">
                  <c:v>1955</c:v>
                </c:pt>
                <c:pt idx="36">
                  <c:v>1955</c:v>
                </c:pt>
                <c:pt idx="37">
                  <c:v>1955</c:v>
                </c:pt>
                <c:pt idx="38">
                  <c:v>1955</c:v>
                </c:pt>
                <c:pt idx="39">
                  <c:v>1955</c:v>
                </c:pt>
                <c:pt idx="40">
                  <c:v>1955</c:v>
                </c:pt>
                <c:pt idx="41">
                  <c:v>1955</c:v>
                </c:pt>
                <c:pt idx="42">
                  <c:v>1955</c:v>
                </c:pt>
                <c:pt idx="43">
                  <c:v>1955</c:v>
                </c:pt>
                <c:pt idx="44">
                  <c:v>1955</c:v>
                </c:pt>
                <c:pt idx="45">
                  <c:v>1955</c:v>
                </c:pt>
                <c:pt idx="46">
                  <c:v>1955</c:v>
                </c:pt>
                <c:pt idx="47">
                  <c:v>1955</c:v>
                </c:pt>
                <c:pt idx="48">
                  <c:v>1955</c:v>
                </c:pt>
                <c:pt idx="49">
                  <c:v>1955</c:v>
                </c:pt>
                <c:pt idx="50">
                  <c:v>1956</c:v>
                </c:pt>
                <c:pt idx="51">
                  <c:v>1956</c:v>
                </c:pt>
                <c:pt idx="52">
                  <c:v>1956</c:v>
                </c:pt>
                <c:pt idx="53">
                  <c:v>1956</c:v>
                </c:pt>
                <c:pt idx="54">
                  <c:v>1956</c:v>
                </c:pt>
                <c:pt idx="55">
                  <c:v>1956</c:v>
                </c:pt>
                <c:pt idx="56">
                  <c:v>1956</c:v>
                </c:pt>
                <c:pt idx="57">
                  <c:v>1956</c:v>
                </c:pt>
                <c:pt idx="58">
                  <c:v>1956</c:v>
                </c:pt>
                <c:pt idx="59">
                  <c:v>1956</c:v>
                </c:pt>
                <c:pt idx="60">
                  <c:v>1956</c:v>
                </c:pt>
                <c:pt idx="61">
                  <c:v>1956</c:v>
                </c:pt>
                <c:pt idx="62">
                  <c:v>1956</c:v>
                </c:pt>
                <c:pt idx="63">
                  <c:v>1956</c:v>
                </c:pt>
                <c:pt idx="64">
                  <c:v>1956</c:v>
                </c:pt>
                <c:pt idx="65">
                  <c:v>1956</c:v>
                </c:pt>
                <c:pt idx="66">
                  <c:v>1956</c:v>
                </c:pt>
                <c:pt idx="67">
                  <c:v>1956</c:v>
                </c:pt>
                <c:pt idx="68">
                  <c:v>1956</c:v>
                </c:pt>
                <c:pt idx="69">
                  <c:v>1956</c:v>
                </c:pt>
                <c:pt idx="70">
                  <c:v>1956</c:v>
                </c:pt>
                <c:pt idx="71">
                  <c:v>1956</c:v>
                </c:pt>
                <c:pt idx="72">
                  <c:v>1956</c:v>
                </c:pt>
                <c:pt idx="73">
                  <c:v>1956</c:v>
                </c:pt>
                <c:pt idx="74">
                  <c:v>1956</c:v>
                </c:pt>
                <c:pt idx="75">
                  <c:v>1956</c:v>
                </c:pt>
                <c:pt idx="76">
                  <c:v>1956</c:v>
                </c:pt>
                <c:pt idx="77">
                  <c:v>1956</c:v>
                </c:pt>
                <c:pt idx="78">
                  <c:v>1956</c:v>
                </c:pt>
                <c:pt idx="79">
                  <c:v>1956</c:v>
                </c:pt>
                <c:pt idx="80">
                  <c:v>1956</c:v>
                </c:pt>
                <c:pt idx="81">
                  <c:v>1956</c:v>
                </c:pt>
                <c:pt idx="82">
                  <c:v>1956</c:v>
                </c:pt>
                <c:pt idx="83">
                  <c:v>1956</c:v>
                </c:pt>
                <c:pt idx="84">
                  <c:v>1956</c:v>
                </c:pt>
                <c:pt idx="85">
                  <c:v>1956</c:v>
                </c:pt>
                <c:pt idx="86">
                  <c:v>1956</c:v>
                </c:pt>
                <c:pt idx="87">
                  <c:v>1956</c:v>
                </c:pt>
                <c:pt idx="88">
                  <c:v>1956</c:v>
                </c:pt>
                <c:pt idx="89">
                  <c:v>1956</c:v>
                </c:pt>
                <c:pt idx="90">
                  <c:v>1956</c:v>
                </c:pt>
                <c:pt idx="91">
                  <c:v>1956</c:v>
                </c:pt>
                <c:pt idx="92">
                  <c:v>1956</c:v>
                </c:pt>
                <c:pt idx="93">
                  <c:v>1956</c:v>
                </c:pt>
                <c:pt idx="94">
                  <c:v>1956</c:v>
                </c:pt>
                <c:pt idx="95">
                  <c:v>1956</c:v>
                </c:pt>
                <c:pt idx="96">
                  <c:v>1956</c:v>
                </c:pt>
                <c:pt idx="97">
                  <c:v>1956</c:v>
                </c:pt>
                <c:pt idx="98">
                  <c:v>1957</c:v>
                </c:pt>
                <c:pt idx="99">
                  <c:v>1957</c:v>
                </c:pt>
                <c:pt idx="100">
                  <c:v>1957</c:v>
                </c:pt>
                <c:pt idx="101">
                  <c:v>1957</c:v>
                </c:pt>
                <c:pt idx="102">
                  <c:v>1957</c:v>
                </c:pt>
                <c:pt idx="103">
                  <c:v>1957</c:v>
                </c:pt>
                <c:pt idx="104">
                  <c:v>1957</c:v>
                </c:pt>
                <c:pt idx="105">
                  <c:v>1957</c:v>
                </c:pt>
                <c:pt idx="106">
                  <c:v>1957</c:v>
                </c:pt>
                <c:pt idx="107">
                  <c:v>1957</c:v>
                </c:pt>
                <c:pt idx="108">
                  <c:v>1957</c:v>
                </c:pt>
                <c:pt idx="109">
                  <c:v>1957</c:v>
                </c:pt>
                <c:pt idx="110">
                  <c:v>1957</c:v>
                </c:pt>
                <c:pt idx="111">
                  <c:v>1957</c:v>
                </c:pt>
                <c:pt idx="112">
                  <c:v>1957</c:v>
                </c:pt>
                <c:pt idx="113">
                  <c:v>1957</c:v>
                </c:pt>
                <c:pt idx="114">
                  <c:v>1957</c:v>
                </c:pt>
                <c:pt idx="115">
                  <c:v>1957</c:v>
                </c:pt>
                <c:pt idx="116">
                  <c:v>1957</c:v>
                </c:pt>
                <c:pt idx="117">
                  <c:v>1957</c:v>
                </c:pt>
                <c:pt idx="118">
                  <c:v>1957</c:v>
                </c:pt>
                <c:pt idx="119">
                  <c:v>1957</c:v>
                </c:pt>
                <c:pt idx="120">
                  <c:v>1957</c:v>
                </c:pt>
                <c:pt idx="121">
                  <c:v>1957</c:v>
                </c:pt>
                <c:pt idx="122">
                  <c:v>1957</c:v>
                </c:pt>
                <c:pt idx="123">
                  <c:v>1957</c:v>
                </c:pt>
                <c:pt idx="124">
                  <c:v>1957</c:v>
                </c:pt>
                <c:pt idx="125">
                  <c:v>1957</c:v>
                </c:pt>
                <c:pt idx="126">
                  <c:v>1957</c:v>
                </c:pt>
                <c:pt idx="127">
                  <c:v>1957</c:v>
                </c:pt>
                <c:pt idx="128">
                  <c:v>1957</c:v>
                </c:pt>
                <c:pt idx="129">
                  <c:v>1957</c:v>
                </c:pt>
                <c:pt idx="130">
                  <c:v>1957</c:v>
                </c:pt>
                <c:pt idx="131">
                  <c:v>1957</c:v>
                </c:pt>
                <c:pt idx="132">
                  <c:v>1957</c:v>
                </c:pt>
                <c:pt idx="133">
                  <c:v>1957</c:v>
                </c:pt>
                <c:pt idx="134">
                  <c:v>1957</c:v>
                </c:pt>
                <c:pt idx="135">
                  <c:v>1957</c:v>
                </c:pt>
                <c:pt idx="136">
                  <c:v>1957</c:v>
                </c:pt>
                <c:pt idx="137">
                  <c:v>1957</c:v>
                </c:pt>
                <c:pt idx="138">
                  <c:v>1957</c:v>
                </c:pt>
                <c:pt idx="139">
                  <c:v>1957</c:v>
                </c:pt>
                <c:pt idx="140">
                  <c:v>1957</c:v>
                </c:pt>
                <c:pt idx="141">
                  <c:v>1957</c:v>
                </c:pt>
                <c:pt idx="142">
                  <c:v>1957</c:v>
                </c:pt>
                <c:pt idx="143">
                  <c:v>1957</c:v>
                </c:pt>
                <c:pt idx="144">
                  <c:v>1958</c:v>
                </c:pt>
                <c:pt idx="145">
                  <c:v>1958</c:v>
                </c:pt>
                <c:pt idx="146">
                  <c:v>1958</c:v>
                </c:pt>
                <c:pt idx="147">
                  <c:v>1958</c:v>
                </c:pt>
                <c:pt idx="148">
                  <c:v>1958</c:v>
                </c:pt>
                <c:pt idx="149">
                  <c:v>1958</c:v>
                </c:pt>
                <c:pt idx="150">
                  <c:v>1958</c:v>
                </c:pt>
                <c:pt idx="151">
                  <c:v>1958</c:v>
                </c:pt>
                <c:pt idx="152">
                  <c:v>1958</c:v>
                </c:pt>
                <c:pt idx="153">
                  <c:v>1958</c:v>
                </c:pt>
                <c:pt idx="154">
                  <c:v>1958</c:v>
                </c:pt>
                <c:pt idx="155">
                  <c:v>1958</c:v>
                </c:pt>
                <c:pt idx="156">
                  <c:v>1958</c:v>
                </c:pt>
                <c:pt idx="157">
                  <c:v>1958</c:v>
                </c:pt>
                <c:pt idx="158">
                  <c:v>1958</c:v>
                </c:pt>
                <c:pt idx="159">
                  <c:v>1958</c:v>
                </c:pt>
                <c:pt idx="160">
                  <c:v>1958</c:v>
                </c:pt>
                <c:pt idx="161">
                  <c:v>1958</c:v>
                </c:pt>
                <c:pt idx="162">
                  <c:v>1958</c:v>
                </c:pt>
                <c:pt idx="163">
                  <c:v>1958</c:v>
                </c:pt>
                <c:pt idx="164">
                  <c:v>1958</c:v>
                </c:pt>
                <c:pt idx="165">
                  <c:v>1958</c:v>
                </c:pt>
                <c:pt idx="166">
                  <c:v>1958</c:v>
                </c:pt>
                <c:pt idx="167">
                  <c:v>1958</c:v>
                </c:pt>
                <c:pt idx="168">
                  <c:v>1958</c:v>
                </c:pt>
                <c:pt idx="169">
                  <c:v>1958</c:v>
                </c:pt>
                <c:pt idx="170">
                  <c:v>1958</c:v>
                </c:pt>
                <c:pt idx="171">
                  <c:v>1958</c:v>
                </c:pt>
                <c:pt idx="172">
                  <c:v>1958</c:v>
                </c:pt>
                <c:pt idx="173">
                  <c:v>1958</c:v>
                </c:pt>
                <c:pt idx="174">
                  <c:v>1958</c:v>
                </c:pt>
                <c:pt idx="175">
                  <c:v>1958</c:v>
                </c:pt>
                <c:pt idx="176">
                  <c:v>1958</c:v>
                </c:pt>
                <c:pt idx="177">
                  <c:v>1958</c:v>
                </c:pt>
                <c:pt idx="178">
                  <c:v>1958</c:v>
                </c:pt>
                <c:pt idx="179">
                  <c:v>1958</c:v>
                </c:pt>
                <c:pt idx="180">
                  <c:v>1958</c:v>
                </c:pt>
                <c:pt idx="181">
                  <c:v>1958</c:v>
                </c:pt>
                <c:pt idx="182">
                  <c:v>1958</c:v>
                </c:pt>
                <c:pt idx="183">
                  <c:v>1958</c:v>
                </c:pt>
                <c:pt idx="184">
                  <c:v>1958</c:v>
                </c:pt>
                <c:pt idx="185">
                  <c:v>1958</c:v>
                </c:pt>
                <c:pt idx="186">
                  <c:v>1958</c:v>
                </c:pt>
                <c:pt idx="187">
                  <c:v>1958</c:v>
                </c:pt>
                <c:pt idx="188">
                  <c:v>1958</c:v>
                </c:pt>
                <c:pt idx="189">
                  <c:v>1958</c:v>
                </c:pt>
                <c:pt idx="190">
                  <c:v>1958</c:v>
                </c:pt>
                <c:pt idx="191">
                  <c:v>1958</c:v>
                </c:pt>
                <c:pt idx="192">
                  <c:v>1958</c:v>
                </c:pt>
                <c:pt idx="193">
                  <c:v>1958</c:v>
                </c:pt>
                <c:pt idx="194">
                  <c:v>1961</c:v>
                </c:pt>
                <c:pt idx="195">
                  <c:v>1961</c:v>
                </c:pt>
                <c:pt idx="196">
                  <c:v>1961</c:v>
                </c:pt>
                <c:pt idx="197">
                  <c:v>1961</c:v>
                </c:pt>
                <c:pt idx="198">
                  <c:v>1961</c:v>
                </c:pt>
                <c:pt idx="199">
                  <c:v>1961</c:v>
                </c:pt>
                <c:pt idx="200">
                  <c:v>1961</c:v>
                </c:pt>
                <c:pt idx="201">
                  <c:v>1961</c:v>
                </c:pt>
                <c:pt idx="202">
                  <c:v>1961</c:v>
                </c:pt>
                <c:pt idx="203">
                  <c:v>1961</c:v>
                </c:pt>
                <c:pt idx="204">
                  <c:v>1961</c:v>
                </c:pt>
                <c:pt idx="205">
                  <c:v>1961</c:v>
                </c:pt>
                <c:pt idx="206">
                  <c:v>1961</c:v>
                </c:pt>
                <c:pt idx="207">
                  <c:v>1961</c:v>
                </c:pt>
                <c:pt idx="208">
                  <c:v>1961</c:v>
                </c:pt>
                <c:pt idx="209">
                  <c:v>1961</c:v>
                </c:pt>
                <c:pt idx="210">
                  <c:v>1961</c:v>
                </c:pt>
                <c:pt idx="211">
                  <c:v>1961</c:v>
                </c:pt>
                <c:pt idx="212">
                  <c:v>1962</c:v>
                </c:pt>
                <c:pt idx="213">
                  <c:v>1962</c:v>
                </c:pt>
                <c:pt idx="214">
                  <c:v>1962</c:v>
                </c:pt>
                <c:pt idx="215">
                  <c:v>1962</c:v>
                </c:pt>
                <c:pt idx="216">
                  <c:v>1962</c:v>
                </c:pt>
                <c:pt idx="217">
                  <c:v>1962</c:v>
                </c:pt>
                <c:pt idx="218">
                  <c:v>1962</c:v>
                </c:pt>
                <c:pt idx="219">
                  <c:v>1962</c:v>
                </c:pt>
                <c:pt idx="220">
                  <c:v>1962</c:v>
                </c:pt>
                <c:pt idx="221">
                  <c:v>1962</c:v>
                </c:pt>
                <c:pt idx="222">
                  <c:v>1962</c:v>
                </c:pt>
                <c:pt idx="223">
                  <c:v>1962</c:v>
                </c:pt>
                <c:pt idx="224">
                  <c:v>1962</c:v>
                </c:pt>
                <c:pt idx="225">
                  <c:v>1962</c:v>
                </c:pt>
                <c:pt idx="226">
                  <c:v>1962</c:v>
                </c:pt>
                <c:pt idx="227">
                  <c:v>1962</c:v>
                </c:pt>
                <c:pt idx="228">
                  <c:v>1962</c:v>
                </c:pt>
                <c:pt idx="229">
                  <c:v>1962</c:v>
                </c:pt>
                <c:pt idx="230">
                  <c:v>1962</c:v>
                </c:pt>
                <c:pt idx="231">
                  <c:v>1962</c:v>
                </c:pt>
                <c:pt idx="232">
                  <c:v>1962</c:v>
                </c:pt>
                <c:pt idx="233">
                  <c:v>1962</c:v>
                </c:pt>
                <c:pt idx="234">
                  <c:v>1962</c:v>
                </c:pt>
                <c:pt idx="235">
                  <c:v>1962</c:v>
                </c:pt>
                <c:pt idx="236">
                  <c:v>1962</c:v>
                </c:pt>
                <c:pt idx="237">
                  <c:v>1962</c:v>
                </c:pt>
                <c:pt idx="238">
                  <c:v>1962</c:v>
                </c:pt>
                <c:pt idx="239">
                  <c:v>1962</c:v>
                </c:pt>
                <c:pt idx="240">
                  <c:v>1962</c:v>
                </c:pt>
                <c:pt idx="241">
                  <c:v>1962</c:v>
                </c:pt>
                <c:pt idx="242">
                  <c:v>1962</c:v>
                </c:pt>
                <c:pt idx="243">
                  <c:v>1962</c:v>
                </c:pt>
                <c:pt idx="244">
                  <c:v>1962</c:v>
                </c:pt>
                <c:pt idx="245">
                  <c:v>1962</c:v>
                </c:pt>
                <c:pt idx="246">
                  <c:v>1962</c:v>
                </c:pt>
                <c:pt idx="247">
                  <c:v>1963</c:v>
                </c:pt>
                <c:pt idx="248">
                  <c:v>1963</c:v>
                </c:pt>
                <c:pt idx="249">
                  <c:v>1963</c:v>
                </c:pt>
                <c:pt idx="250">
                  <c:v>1963</c:v>
                </c:pt>
                <c:pt idx="251">
                  <c:v>1963</c:v>
                </c:pt>
                <c:pt idx="252">
                  <c:v>1963</c:v>
                </c:pt>
                <c:pt idx="253">
                  <c:v>1963</c:v>
                </c:pt>
                <c:pt idx="254">
                  <c:v>1963</c:v>
                </c:pt>
                <c:pt idx="255">
                  <c:v>1963</c:v>
                </c:pt>
                <c:pt idx="256">
                  <c:v>1963</c:v>
                </c:pt>
                <c:pt idx="257">
                  <c:v>1963</c:v>
                </c:pt>
                <c:pt idx="258">
                  <c:v>1963</c:v>
                </c:pt>
                <c:pt idx="259">
                  <c:v>1963</c:v>
                </c:pt>
                <c:pt idx="260">
                  <c:v>1963</c:v>
                </c:pt>
                <c:pt idx="261">
                  <c:v>1963</c:v>
                </c:pt>
                <c:pt idx="262">
                  <c:v>1963</c:v>
                </c:pt>
                <c:pt idx="263">
                  <c:v>1963</c:v>
                </c:pt>
                <c:pt idx="264">
                  <c:v>1963</c:v>
                </c:pt>
                <c:pt idx="265">
                  <c:v>1963</c:v>
                </c:pt>
                <c:pt idx="266">
                  <c:v>1963</c:v>
                </c:pt>
                <c:pt idx="267">
                  <c:v>1963</c:v>
                </c:pt>
                <c:pt idx="268">
                  <c:v>1963</c:v>
                </c:pt>
                <c:pt idx="269">
                  <c:v>1963</c:v>
                </c:pt>
                <c:pt idx="270">
                  <c:v>1963</c:v>
                </c:pt>
                <c:pt idx="271">
                  <c:v>1963</c:v>
                </c:pt>
                <c:pt idx="272">
                  <c:v>1963</c:v>
                </c:pt>
                <c:pt idx="273">
                  <c:v>1963</c:v>
                </c:pt>
                <c:pt idx="274">
                  <c:v>1963</c:v>
                </c:pt>
                <c:pt idx="275">
                  <c:v>1963</c:v>
                </c:pt>
                <c:pt idx="276">
                  <c:v>1963</c:v>
                </c:pt>
                <c:pt idx="277">
                  <c:v>1963</c:v>
                </c:pt>
                <c:pt idx="278">
                  <c:v>1963</c:v>
                </c:pt>
                <c:pt idx="279">
                  <c:v>1963</c:v>
                </c:pt>
                <c:pt idx="280">
                  <c:v>1963</c:v>
                </c:pt>
                <c:pt idx="281">
                  <c:v>1963</c:v>
                </c:pt>
                <c:pt idx="282">
                  <c:v>1964</c:v>
                </c:pt>
                <c:pt idx="283">
                  <c:v>1964</c:v>
                </c:pt>
                <c:pt idx="284">
                  <c:v>1964</c:v>
                </c:pt>
                <c:pt idx="285">
                  <c:v>1964</c:v>
                </c:pt>
                <c:pt idx="286">
                  <c:v>1964</c:v>
                </c:pt>
                <c:pt idx="287">
                  <c:v>1964</c:v>
                </c:pt>
                <c:pt idx="288">
                  <c:v>1964</c:v>
                </c:pt>
                <c:pt idx="289">
                  <c:v>1964</c:v>
                </c:pt>
                <c:pt idx="290">
                  <c:v>1964</c:v>
                </c:pt>
                <c:pt idx="291">
                  <c:v>1964</c:v>
                </c:pt>
                <c:pt idx="292">
                  <c:v>1964</c:v>
                </c:pt>
                <c:pt idx="293">
                  <c:v>1964</c:v>
                </c:pt>
                <c:pt idx="294">
                  <c:v>1964</c:v>
                </c:pt>
                <c:pt idx="295">
                  <c:v>1964</c:v>
                </c:pt>
                <c:pt idx="296">
                  <c:v>1964</c:v>
                </c:pt>
                <c:pt idx="297">
                  <c:v>1964</c:v>
                </c:pt>
                <c:pt idx="298">
                  <c:v>1964</c:v>
                </c:pt>
                <c:pt idx="299">
                  <c:v>1964</c:v>
                </c:pt>
                <c:pt idx="300">
                  <c:v>1964</c:v>
                </c:pt>
                <c:pt idx="301">
                  <c:v>1964</c:v>
                </c:pt>
                <c:pt idx="302">
                  <c:v>1964</c:v>
                </c:pt>
                <c:pt idx="303">
                  <c:v>1964</c:v>
                </c:pt>
                <c:pt idx="304">
                  <c:v>1964</c:v>
                </c:pt>
                <c:pt idx="305">
                  <c:v>1964</c:v>
                </c:pt>
                <c:pt idx="306">
                  <c:v>1964</c:v>
                </c:pt>
                <c:pt idx="307">
                  <c:v>1964</c:v>
                </c:pt>
                <c:pt idx="308">
                  <c:v>1964</c:v>
                </c:pt>
                <c:pt idx="309">
                  <c:v>1964</c:v>
                </c:pt>
                <c:pt idx="310">
                  <c:v>1964</c:v>
                </c:pt>
                <c:pt idx="311">
                  <c:v>1964</c:v>
                </c:pt>
                <c:pt idx="312">
                  <c:v>1964</c:v>
                </c:pt>
                <c:pt idx="313">
                  <c:v>1964</c:v>
                </c:pt>
                <c:pt idx="314">
                  <c:v>1964</c:v>
                </c:pt>
                <c:pt idx="315">
                  <c:v>1964</c:v>
                </c:pt>
                <c:pt idx="316">
                  <c:v>1964</c:v>
                </c:pt>
                <c:pt idx="317">
                  <c:v>1964</c:v>
                </c:pt>
                <c:pt idx="318">
                  <c:v>1964</c:v>
                </c:pt>
                <c:pt idx="319">
                  <c:v>1964</c:v>
                </c:pt>
                <c:pt idx="320">
                  <c:v>1964</c:v>
                </c:pt>
                <c:pt idx="321">
                  <c:v>1965</c:v>
                </c:pt>
                <c:pt idx="322">
                  <c:v>1965</c:v>
                </c:pt>
                <c:pt idx="323">
                  <c:v>1965</c:v>
                </c:pt>
                <c:pt idx="324">
                  <c:v>1965</c:v>
                </c:pt>
                <c:pt idx="325">
                  <c:v>1965</c:v>
                </c:pt>
                <c:pt idx="326">
                  <c:v>1965</c:v>
                </c:pt>
                <c:pt idx="327">
                  <c:v>1965</c:v>
                </c:pt>
                <c:pt idx="328">
                  <c:v>1965</c:v>
                </c:pt>
                <c:pt idx="329">
                  <c:v>1965</c:v>
                </c:pt>
                <c:pt idx="330">
                  <c:v>1965</c:v>
                </c:pt>
                <c:pt idx="331">
                  <c:v>1965</c:v>
                </c:pt>
                <c:pt idx="332">
                  <c:v>1965</c:v>
                </c:pt>
                <c:pt idx="333">
                  <c:v>1965</c:v>
                </c:pt>
                <c:pt idx="334">
                  <c:v>1965</c:v>
                </c:pt>
                <c:pt idx="335">
                  <c:v>1965</c:v>
                </c:pt>
                <c:pt idx="336">
                  <c:v>1965</c:v>
                </c:pt>
                <c:pt idx="337">
                  <c:v>1965</c:v>
                </c:pt>
                <c:pt idx="338">
                  <c:v>1965</c:v>
                </c:pt>
                <c:pt idx="339">
                  <c:v>1965</c:v>
                </c:pt>
                <c:pt idx="340">
                  <c:v>1965</c:v>
                </c:pt>
                <c:pt idx="341">
                  <c:v>1965</c:v>
                </c:pt>
                <c:pt idx="342">
                  <c:v>1965</c:v>
                </c:pt>
                <c:pt idx="343">
                  <c:v>1965</c:v>
                </c:pt>
                <c:pt idx="344">
                  <c:v>1965</c:v>
                </c:pt>
                <c:pt idx="345">
                  <c:v>1965</c:v>
                </c:pt>
                <c:pt idx="346">
                  <c:v>1965</c:v>
                </c:pt>
                <c:pt idx="347">
                  <c:v>1965</c:v>
                </c:pt>
                <c:pt idx="348">
                  <c:v>1965</c:v>
                </c:pt>
                <c:pt idx="349">
                  <c:v>1965</c:v>
                </c:pt>
                <c:pt idx="350">
                  <c:v>1965</c:v>
                </c:pt>
                <c:pt idx="351">
                  <c:v>1965</c:v>
                </c:pt>
                <c:pt idx="352">
                  <c:v>1965</c:v>
                </c:pt>
                <c:pt idx="353">
                  <c:v>1965</c:v>
                </c:pt>
                <c:pt idx="354">
                  <c:v>1965</c:v>
                </c:pt>
                <c:pt idx="355">
                  <c:v>1965</c:v>
                </c:pt>
                <c:pt idx="356">
                  <c:v>1965</c:v>
                </c:pt>
                <c:pt idx="357">
                  <c:v>1965</c:v>
                </c:pt>
                <c:pt idx="358">
                  <c:v>1965</c:v>
                </c:pt>
                <c:pt idx="359">
                  <c:v>1965</c:v>
                </c:pt>
                <c:pt idx="360">
                  <c:v>1965</c:v>
                </c:pt>
                <c:pt idx="361">
                  <c:v>1965</c:v>
                </c:pt>
                <c:pt idx="362">
                  <c:v>1965</c:v>
                </c:pt>
                <c:pt idx="363">
                  <c:v>1965</c:v>
                </c:pt>
                <c:pt idx="364">
                  <c:v>1965</c:v>
                </c:pt>
                <c:pt idx="365">
                  <c:v>1965</c:v>
                </c:pt>
                <c:pt idx="366">
                  <c:v>1966</c:v>
                </c:pt>
                <c:pt idx="367">
                  <c:v>1966</c:v>
                </c:pt>
                <c:pt idx="368">
                  <c:v>1966</c:v>
                </c:pt>
                <c:pt idx="369">
                  <c:v>1966</c:v>
                </c:pt>
                <c:pt idx="370">
                  <c:v>1966</c:v>
                </c:pt>
                <c:pt idx="371">
                  <c:v>1966</c:v>
                </c:pt>
                <c:pt idx="372">
                  <c:v>1966</c:v>
                </c:pt>
                <c:pt idx="373">
                  <c:v>1966</c:v>
                </c:pt>
                <c:pt idx="374">
                  <c:v>1966</c:v>
                </c:pt>
                <c:pt idx="375">
                  <c:v>1966</c:v>
                </c:pt>
                <c:pt idx="376">
                  <c:v>1966</c:v>
                </c:pt>
                <c:pt idx="377">
                  <c:v>1966</c:v>
                </c:pt>
                <c:pt idx="378">
                  <c:v>1966</c:v>
                </c:pt>
                <c:pt idx="379">
                  <c:v>1966</c:v>
                </c:pt>
                <c:pt idx="380">
                  <c:v>1966</c:v>
                </c:pt>
                <c:pt idx="381">
                  <c:v>1966</c:v>
                </c:pt>
                <c:pt idx="382">
                  <c:v>1966</c:v>
                </c:pt>
                <c:pt idx="383">
                  <c:v>1966</c:v>
                </c:pt>
                <c:pt idx="384">
                  <c:v>1966</c:v>
                </c:pt>
                <c:pt idx="385">
                  <c:v>1966</c:v>
                </c:pt>
                <c:pt idx="386">
                  <c:v>1966</c:v>
                </c:pt>
                <c:pt idx="387">
                  <c:v>1966</c:v>
                </c:pt>
                <c:pt idx="388">
                  <c:v>1966</c:v>
                </c:pt>
                <c:pt idx="389">
                  <c:v>1966</c:v>
                </c:pt>
                <c:pt idx="390">
                  <c:v>1966</c:v>
                </c:pt>
                <c:pt idx="391">
                  <c:v>1966</c:v>
                </c:pt>
                <c:pt idx="392">
                  <c:v>1966</c:v>
                </c:pt>
                <c:pt idx="393">
                  <c:v>1966</c:v>
                </c:pt>
                <c:pt idx="394">
                  <c:v>1966</c:v>
                </c:pt>
                <c:pt idx="395">
                  <c:v>1966</c:v>
                </c:pt>
                <c:pt idx="396">
                  <c:v>1966</c:v>
                </c:pt>
                <c:pt idx="397">
                  <c:v>1966</c:v>
                </c:pt>
                <c:pt idx="398">
                  <c:v>1966</c:v>
                </c:pt>
                <c:pt idx="399">
                  <c:v>1966</c:v>
                </c:pt>
                <c:pt idx="400">
                  <c:v>1966</c:v>
                </c:pt>
                <c:pt idx="401">
                  <c:v>1966</c:v>
                </c:pt>
                <c:pt idx="402">
                  <c:v>1966</c:v>
                </c:pt>
                <c:pt idx="403">
                  <c:v>1966</c:v>
                </c:pt>
                <c:pt idx="404">
                  <c:v>1966</c:v>
                </c:pt>
                <c:pt idx="405">
                  <c:v>1967</c:v>
                </c:pt>
                <c:pt idx="406">
                  <c:v>1967</c:v>
                </c:pt>
                <c:pt idx="407">
                  <c:v>1967</c:v>
                </c:pt>
                <c:pt idx="408">
                  <c:v>1967</c:v>
                </c:pt>
                <c:pt idx="409">
                  <c:v>1967</c:v>
                </c:pt>
                <c:pt idx="410">
                  <c:v>1967</c:v>
                </c:pt>
                <c:pt idx="411">
                  <c:v>1967</c:v>
                </c:pt>
                <c:pt idx="412">
                  <c:v>1967</c:v>
                </c:pt>
                <c:pt idx="413">
                  <c:v>1967</c:v>
                </c:pt>
                <c:pt idx="414">
                  <c:v>1967</c:v>
                </c:pt>
                <c:pt idx="415">
                  <c:v>1967</c:v>
                </c:pt>
                <c:pt idx="416">
                  <c:v>1967</c:v>
                </c:pt>
                <c:pt idx="417">
                  <c:v>1967</c:v>
                </c:pt>
                <c:pt idx="418">
                  <c:v>1967</c:v>
                </c:pt>
                <c:pt idx="419">
                  <c:v>1967</c:v>
                </c:pt>
                <c:pt idx="420">
                  <c:v>1967</c:v>
                </c:pt>
                <c:pt idx="421">
                  <c:v>1967</c:v>
                </c:pt>
                <c:pt idx="422">
                  <c:v>1967</c:v>
                </c:pt>
                <c:pt idx="423">
                  <c:v>1967</c:v>
                </c:pt>
                <c:pt idx="424">
                  <c:v>1967</c:v>
                </c:pt>
                <c:pt idx="425">
                  <c:v>1967</c:v>
                </c:pt>
                <c:pt idx="426">
                  <c:v>1967</c:v>
                </c:pt>
                <c:pt idx="427">
                  <c:v>1967</c:v>
                </c:pt>
                <c:pt idx="428">
                  <c:v>1967</c:v>
                </c:pt>
                <c:pt idx="429">
                  <c:v>1967</c:v>
                </c:pt>
                <c:pt idx="430">
                  <c:v>1967</c:v>
                </c:pt>
                <c:pt idx="431">
                  <c:v>1967</c:v>
                </c:pt>
                <c:pt idx="432">
                  <c:v>1967</c:v>
                </c:pt>
                <c:pt idx="433">
                  <c:v>1967</c:v>
                </c:pt>
                <c:pt idx="434">
                  <c:v>1967</c:v>
                </c:pt>
                <c:pt idx="435">
                  <c:v>1967</c:v>
                </c:pt>
                <c:pt idx="436">
                  <c:v>1967</c:v>
                </c:pt>
                <c:pt idx="437">
                  <c:v>1967</c:v>
                </c:pt>
                <c:pt idx="438">
                  <c:v>1967</c:v>
                </c:pt>
                <c:pt idx="439">
                  <c:v>1967</c:v>
                </c:pt>
                <c:pt idx="440">
                  <c:v>1967</c:v>
                </c:pt>
                <c:pt idx="441">
                  <c:v>1967</c:v>
                </c:pt>
                <c:pt idx="442">
                  <c:v>1967</c:v>
                </c:pt>
                <c:pt idx="443">
                  <c:v>1967</c:v>
                </c:pt>
                <c:pt idx="444">
                  <c:v>1967</c:v>
                </c:pt>
                <c:pt idx="445">
                  <c:v>1968</c:v>
                </c:pt>
                <c:pt idx="446">
                  <c:v>1968</c:v>
                </c:pt>
                <c:pt idx="447">
                  <c:v>1968</c:v>
                </c:pt>
                <c:pt idx="448">
                  <c:v>1968</c:v>
                </c:pt>
                <c:pt idx="449">
                  <c:v>1968</c:v>
                </c:pt>
                <c:pt idx="450">
                  <c:v>1968</c:v>
                </c:pt>
                <c:pt idx="451">
                  <c:v>1968</c:v>
                </c:pt>
                <c:pt idx="452">
                  <c:v>1968</c:v>
                </c:pt>
                <c:pt idx="453">
                  <c:v>1968</c:v>
                </c:pt>
                <c:pt idx="454">
                  <c:v>1968</c:v>
                </c:pt>
                <c:pt idx="455">
                  <c:v>1968</c:v>
                </c:pt>
                <c:pt idx="456">
                  <c:v>1968</c:v>
                </c:pt>
                <c:pt idx="457">
                  <c:v>1968</c:v>
                </c:pt>
                <c:pt idx="458">
                  <c:v>1968</c:v>
                </c:pt>
                <c:pt idx="459">
                  <c:v>1968</c:v>
                </c:pt>
                <c:pt idx="460">
                  <c:v>1968</c:v>
                </c:pt>
                <c:pt idx="461">
                  <c:v>1968</c:v>
                </c:pt>
                <c:pt idx="462">
                  <c:v>1968</c:v>
                </c:pt>
                <c:pt idx="463">
                  <c:v>1968</c:v>
                </c:pt>
                <c:pt idx="464">
                  <c:v>1968</c:v>
                </c:pt>
                <c:pt idx="465">
                  <c:v>1968</c:v>
                </c:pt>
                <c:pt idx="466">
                  <c:v>1968</c:v>
                </c:pt>
                <c:pt idx="467">
                  <c:v>1968</c:v>
                </c:pt>
                <c:pt idx="468">
                  <c:v>1968</c:v>
                </c:pt>
                <c:pt idx="469">
                  <c:v>1968</c:v>
                </c:pt>
                <c:pt idx="470">
                  <c:v>1968</c:v>
                </c:pt>
                <c:pt idx="471">
                  <c:v>1968</c:v>
                </c:pt>
                <c:pt idx="472">
                  <c:v>1968</c:v>
                </c:pt>
                <c:pt idx="473">
                  <c:v>1968</c:v>
                </c:pt>
                <c:pt idx="474">
                  <c:v>1968</c:v>
                </c:pt>
                <c:pt idx="475">
                  <c:v>1968</c:v>
                </c:pt>
                <c:pt idx="476">
                  <c:v>1968</c:v>
                </c:pt>
                <c:pt idx="477">
                  <c:v>1968</c:v>
                </c:pt>
                <c:pt idx="478">
                  <c:v>1968</c:v>
                </c:pt>
                <c:pt idx="479">
                  <c:v>1968</c:v>
                </c:pt>
                <c:pt idx="480">
                  <c:v>1968</c:v>
                </c:pt>
                <c:pt idx="481">
                  <c:v>1968</c:v>
                </c:pt>
                <c:pt idx="482">
                  <c:v>1968</c:v>
                </c:pt>
                <c:pt idx="483">
                  <c:v>1968</c:v>
                </c:pt>
                <c:pt idx="484">
                  <c:v>1968</c:v>
                </c:pt>
                <c:pt idx="485">
                  <c:v>1968</c:v>
                </c:pt>
                <c:pt idx="486">
                  <c:v>1968</c:v>
                </c:pt>
                <c:pt idx="487">
                  <c:v>1968</c:v>
                </c:pt>
                <c:pt idx="488">
                  <c:v>1968</c:v>
                </c:pt>
                <c:pt idx="489">
                  <c:v>1968</c:v>
                </c:pt>
                <c:pt idx="490">
                  <c:v>1968</c:v>
                </c:pt>
                <c:pt idx="491">
                  <c:v>1969</c:v>
                </c:pt>
                <c:pt idx="492">
                  <c:v>1969</c:v>
                </c:pt>
                <c:pt idx="493">
                  <c:v>1969</c:v>
                </c:pt>
                <c:pt idx="494">
                  <c:v>1969</c:v>
                </c:pt>
                <c:pt idx="495">
                  <c:v>1969</c:v>
                </c:pt>
                <c:pt idx="496">
                  <c:v>1969</c:v>
                </c:pt>
                <c:pt idx="497">
                  <c:v>1969</c:v>
                </c:pt>
                <c:pt idx="498">
                  <c:v>1969</c:v>
                </c:pt>
                <c:pt idx="499">
                  <c:v>1969</c:v>
                </c:pt>
                <c:pt idx="500">
                  <c:v>1969</c:v>
                </c:pt>
                <c:pt idx="501">
                  <c:v>1969</c:v>
                </c:pt>
                <c:pt idx="502">
                  <c:v>1969</c:v>
                </c:pt>
                <c:pt idx="503">
                  <c:v>1969</c:v>
                </c:pt>
                <c:pt idx="504">
                  <c:v>1969</c:v>
                </c:pt>
                <c:pt idx="505">
                  <c:v>1969</c:v>
                </c:pt>
                <c:pt idx="506">
                  <c:v>1969</c:v>
                </c:pt>
                <c:pt idx="507">
                  <c:v>1969</c:v>
                </c:pt>
                <c:pt idx="508">
                  <c:v>1969</c:v>
                </c:pt>
                <c:pt idx="509">
                  <c:v>1969</c:v>
                </c:pt>
                <c:pt idx="510">
                  <c:v>1969</c:v>
                </c:pt>
                <c:pt idx="511">
                  <c:v>1969</c:v>
                </c:pt>
                <c:pt idx="512">
                  <c:v>1969</c:v>
                </c:pt>
                <c:pt idx="513">
                  <c:v>1969</c:v>
                </c:pt>
                <c:pt idx="514">
                  <c:v>1969</c:v>
                </c:pt>
                <c:pt idx="515">
                  <c:v>1969</c:v>
                </c:pt>
                <c:pt idx="516">
                  <c:v>1969</c:v>
                </c:pt>
                <c:pt idx="517">
                  <c:v>1969</c:v>
                </c:pt>
                <c:pt idx="518">
                  <c:v>1969</c:v>
                </c:pt>
                <c:pt idx="519">
                  <c:v>1969</c:v>
                </c:pt>
                <c:pt idx="520">
                  <c:v>1969</c:v>
                </c:pt>
                <c:pt idx="521">
                  <c:v>1969</c:v>
                </c:pt>
                <c:pt idx="522">
                  <c:v>1969</c:v>
                </c:pt>
                <c:pt idx="523">
                  <c:v>1969</c:v>
                </c:pt>
                <c:pt idx="524">
                  <c:v>1969</c:v>
                </c:pt>
                <c:pt idx="525">
                  <c:v>1969</c:v>
                </c:pt>
                <c:pt idx="526">
                  <c:v>1969</c:v>
                </c:pt>
                <c:pt idx="527">
                  <c:v>1969</c:v>
                </c:pt>
                <c:pt idx="528">
                  <c:v>1969</c:v>
                </c:pt>
                <c:pt idx="529">
                  <c:v>1969</c:v>
                </c:pt>
                <c:pt idx="530">
                  <c:v>1969</c:v>
                </c:pt>
                <c:pt idx="531">
                  <c:v>1969</c:v>
                </c:pt>
                <c:pt idx="532">
                  <c:v>1969</c:v>
                </c:pt>
                <c:pt idx="533">
                  <c:v>1969</c:v>
                </c:pt>
                <c:pt idx="534">
                  <c:v>1969</c:v>
                </c:pt>
                <c:pt idx="535">
                  <c:v>1969</c:v>
                </c:pt>
                <c:pt idx="536">
                  <c:v>1969</c:v>
                </c:pt>
                <c:pt idx="537">
                  <c:v>1970</c:v>
                </c:pt>
                <c:pt idx="538">
                  <c:v>1970</c:v>
                </c:pt>
                <c:pt idx="539">
                  <c:v>1970</c:v>
                </c:pt>
                <c:pt idx="540">
                  <c:v>1970</c:v>
                </c:pt>
                <c:pt idx="541">
                  <c:v>1970</c:v>
                </c:pt>
                <c:pt idx="542">
                  <c:v>1970</c:v>
                </c:pt>
                <c:pt idx="543">
                  <c:v>1970</c:v>
                </c:pt>
                <c:pt idx="544">
                  <c:v>1970</c:v>
                </c:pt>
                <c:pt idx="545">
                  <c:v>1970</c:v>
                </c:pt>
                <c:pt idx="546">
                  <c:v>1970</c:v>
                </c:pt>
                <c:pt idx="547">
                  <c:v>1970</c:v>
                </c:pt>
                <c:pt idx="548">
                  <c:v>1970</c:v>
                </c:pt>
                <c:pt idx="549">
                  <c:v>1970</c:v>
                </c:pt>
                <c:pt idx="550">
                  <c:v>1970</c:v>
                </c:pt>
                <c:pt idx="551">
                  <c:v>1970</c:v>
                </c:pt>
                <c:pt idx="552">
                  <c:v>1970</c:v>
                </c:pt>
                <c:pt idx="553">
                  <c:v>1970</c:v>
                </c:pt>
                <c:pt idx="554">
                  <c:v>1970</c:v>
                </c:pt>
                <c:pt idx="555">
                  <c:v>1970</c:v>
                </c:pt>
                <c:pt idx="556">
                  <c:v>1970</c:v>
                </c:pt>
                <c:pt idx="557">
                  <c:v>1970</c:v>
                </c:pt>
                <c:pt idx="558">
                  <c:v>1970</c:v>
                </c:pt>
                <c:pt idx="559">
                  <c:v>1970</c:v>
                </c:pt>
                <c:pt idx="560">
                  <c:v>1970</c:v>
                </c:pt>
                <c:pt idx="561">
                  <c:v>1970</c:v>
                </c:pt>
                <c:pt idx="562">
                  <c:v>1970</c:v>
                </c:pt>
                <c:pt idx="563">
                  <c:v>1970</c:v>
                </c:pt>
                <c:pt idx="564">
                  <c:v>1970</c:v>
                </c:pt>
                <c:pt idx="565">
                  <c:v>1970</c:v>
                </c:pt>
                <c:pt idx="566">
                  <c:v>1970</c:v>
                </c:pt>
                <c:pt idx="567">
                  <c:v>1970</c:v>
                </c:pt>
                <c:pt idx="568">
                  <c:v>1970</c:v>
                </c:pt>
                <c:pt idx="569">
                  <c:v>1970</c:v>
                </c:pt>
                <c:pt idx="570">
                  <c:v>1970</c:v>
                </c:pt>
                <c:pt idx="571">
                  <c:v>1970</c:v>
                </c:pt>
                <c:pt idx="572">
                  <c:v>1970</c:v>
                </c:pt>
                <c:pt idx="573">
                  <c:v>1970</c:v>
                </c:pt>
                <c:pt idx="574">
                  <c:v>1970</c:v>
                </c:pt>
                <c:pt idx="575">
                  <c:v>1970</c:v>
                </c:pt>
                <c:pt idx="576">
                  <c:v>1970</c:v>
                </c:pt>
                <c:pt idx="577">
                  <c:v>1970</c:v>
                </c:pt>
                <c:pt idx="578">
                  <c:v>1970</c:v>
                </c:pt>
                <c:pt idx="579">
                  <c:v>1970</c:v>
                </c:pt>
                <c:pt idx="580">
                  <c:v>1970</c:v>
                </c:pt>
                <c:pt idx="581">
                  <c:v>1970</c:v>
                </c:pt>
                <c:pt idx="582">
                  <c:v>1971</c:v>
                </c:pt>
                <c:pt idx="583">
                  <c:v>1971</c:v>
                </c:pt>
                <c:pt idx="584">
                  <c:v>1971</c:v>
                </c:pt>
                <c:pt idx="585">
                  <c:v>1971</c:v>
                </c:pt>
                <c:pt idx="586">
                  <c:v>1971</c:v>
                </c:pt>
                <c:pt idx="587">
                  <c:v>1971</c:v>
                </c:pt>
                <c:pt idx="588">
                  <c:v>1971</c:v>
                </c:pt>
                <c:pt idx="589">
                  <c:v>1971</c:v>
                </c:pt>
                <c:pt idx="590">
                  <c:v>1971</c:v>
                </c:pt>
                <c:pt idx="591">
                  <c:v>1971</c:v>
                </c:pt>
                <c:pt idx="592">
                  <c:v>1971</c:v>
                </c:pt>
                <c:pt idx="593">
                  <c:v>1971</c:v>
                </c:pt>
                <c:pt idx="594">
                  <c:v>1971</c:v>
                </c:pt>
                <c:pt idx="595">
                  <c:v>1971</c:v>
                </c:pt>
                <c:pt idx="596">
                  <c:v>1971</c:v>
                </c:pt>
                <c:pt idx="597">
                  <c:v>1971</c:v>
                </c:pt>
                <c:pt idx="598">
                  <c:v>1971</c:v>
                </c:pt>
                <c:pt idx="599">
                  <c:v>1971</c:v>
                </c:pt>
                <c:pt idx="600">
                  <c:v>1971</c:v>
                </c:pt>
                <c:pt idx="601">
                  <c:v>1971</c:v>
                </c:pt>
                <c:pt idx="602">
                  <c:v>1971</c:v>
                </c:pt>
                <c:pt idx="603">
                  <c:v>1971</c:v>
                </c:pt>
                <c:pt idx="604">
                  <c:v>1971</c:v>
                </c:pt>
                <c:pt idx="605">
                  <c:v>1971</c:v>
                </c:pt>
                <c:pt idx="606">
                  <c:v>1971</c:v>
                </c:pt>
                <c:pt idx="607">
                  <c:v>1971</c:v>
                </c:pt>
                <c:pt idx="608">
                  <c:v>1971</c:v>
                </c:pt>
                <c:pt idx="609">
                  <c:v>1971</c:v>
                </c:pt>
                <c:pt idx="610">
                  <c:v>1971</c:v>
                </c:pt>
                <c:pt idx="611">
                  <c:v>1971</c:v>
                </c:pt>
                <c:pt idx="612">
                  <c:v>1971</c:v>
                </c:pt>
                <c:pt idx="613">
                  <c:v>1971</c:v>
                </c:pt>
                <c:pt idx="614">
                  <c:v>1971</c:v>
                </c:pt>
                <c:pt idx="615">
                  <c:v>1971</c:v>
                </c:pt>
                <c:pt idx="616">
                  <c:v>1971</c:v>
                </c:pt>
                <c:pt idx="617">
                  <c:v>1971</c:v>
                </c:pt>
                <c:pt idx="618">
                  <c:v>1971</c:v>
                </c:pt>
                <c:pt idx="619">
                  <c:v>1971</c:v>
                </c:pt>
                <c:pt idx="620">
                  <c:v>1971</c:v>
                </c:pt>
                <c:pt idx="621">
                  <c:v>1971</c:v>
                </c:pt>
                <c:pt idx="622">
                  <c:v>1971</c:v>
                </c:pt>
                <c:pt idx="623">
                  <c:v>1971</c:v>
                </c:pt>
                <c:pt idx="624">
                  <c:v>1971</c:v>
                </c:pt>
                <c:pt idx="625">
                  <c:v>1971</c:v>
                </c:pt>
                <c:pt idx="626">
                  <c:v>1971</c:v>
                </c:pt>
                <c:pt idx="627">
                  <c:v>1971</c:v>
                </c:pt>
                <c:pt idx="628">
                  <c:v>1971</c:v>
                </c:pt>
                <c:pt idx="629">
                  <c:v>1972</c:v>
                </c:pt>
                <c:pt idx="630">
                  <c:v>1972</c:v>
                </c:pt>
                <c:pt idx="631">
                  <c:v>1972</c:v>
                </c:pt>
                <c:pt idx="632">
                  <c:v>1972</c:v>
                </c:pt>
                <c:pt idx="633">
                  <c:v>1972</c:v>
                </c:pt>
                <c:pt idx="634">
                  <c:v>1972</c:v>
                </c:pt>
                <c:pt idx="635">
                  <c:v>1972</c:v>
                </c:pt>
                <c:pt idx="636">
                  <c:v>1972</c:v>
                </c:pt>
                <c:pt idx="637">
                  <c:v>1972</c:v>
                </c:pt>
                <c:pt idx="638">
                  <c:v>1972</c:v>
                </c:pt>
                <c:pt idx="639">
                  <c:v>1972</c:v>
                </c:pt>
                <c:pt idx="640">
                  <c:v>1972</c:v>
                </c:pt>
                <c:pt idx="641">
                  <c:v>1972</c:v>
                </c:pt>
                <c:pt idx="642">
                  <c:v>1972</c:v>
                </c:pt>
                <c:pt idx="643">
                  <c:v>1972</c:v>
                </c:pt>
                <c:pt idx="644">
                  <c:v>1972</c:v>
                </c:pt>
                <c:pt idx="645">
                  <c:v>1972</c:v>
                </c:pt>
                <c:pt idx="646">
                  <c:v>1972</c:v>
                </c:pt>
                <c:pt idx="647">
                  <c:v>1972</c:v>
                </c:pt>
                <c:pt idx="648">
                  <c:v>1972</c:v>
                </c:pt>
                <c:pt idx="649">
                  <c:v>1972</c:v>
                </c:pt>
                <c:pt idx="650">
                  <c:v>1972</c:v>
                </c:pt>
                <c:pt idx="651">
                  <c:v>1972</c:v>
                </c:pt>
                <c:pt idx="652">
                  <c:v>1972</c:v>
                </c:pt>
                <c:pt idx="653">
                  <c:v>1972</c:v>
                </c:pt>
                <c:pt idx="654">
                  <c:v>1972</c:v>
                </c:pt>
                <c:pt idx="655">
                  <c:v>1972</c:v>
                </c:pt>
                <c:pt idx="656">
                  <c:v>1972</c:v>
                </c:pt>
                <c:pt idx="657">
                  <c:v>1972</c:v>
                </c:pt>
                <c:pt idx="658">
                  <c:v>1972</c:v>
                </c:pt>
                <c:pt idx="659">
                  <c:v>1972</c:v>
                </c:pt>
                <c:pt idx="660">
                  <c:v>1972</c:v>
                </c:pt>
                <c:pt idx="661">
                  <c:v>1972</c:v>
                </c:pt>
                <c:pt idx="662">
                  <c:v>1972</c:v>
                </c:pt>
                <c:pt idx="663">
                  <c:v>1972</c:v>
                </c:pt>
                <c:pt idx="664">
                  <c:v>1972</c:v>
                </c:pt>
                <c:pt idx="665">
                  <c:v>1972</c:v>
                </c:pt>
                <c:pt idx="666">
                  <c:v>1972</c:v>
                </c:pt>
                <c:pt idx="667">
                  <c:v>1972</c:v>
                </c:pt>
                <c:pt idx="668">
                  <c:v>1972</c:v>
                </c:pt>
                <c:pt idx="669">
                  <c:v>1972</c:v>
                </c:pt>
                <c:pt idx="670">
                  <c:v>1972</c:v>
                </c:pt>
                <c:pt idx="671">
                  <c:v>1972</c:v>
                </c:pt>
                <c:pt idx="672">
                  <c:v>1972</c:v>
                </c:pt>
                <c:pt idx="673">
                  <c:v>1972</c:v>
                </c:pt>
                <c:pt idx="674">
                  <c:v>1972</c:v>
                </c:pt>
                <c:pt idx="675">
                  <c:v>1972</c:v>
                </c:pt>
                <c:pt idx="676">
                  <c:v>1972</c:v>
                </c:pt>
                <c:pt idx="677">
                  <c:v>1972</c:v>
                </c:pt>
                <c:pt idx="678">
                  <c:v>1972</c:v>
                </c:pt>
                <c:pt idx="679">
                  <c:v>1973</c:v>
                </c:pt>
                <c:pt idx="680">
                  <c:v>1973</c:v>
                </c:pt>
                <c:pt idx="681">
                  <c:v>1973</c:v>
                </c:pt>
                <c:pt idx="682">
                  <c:v>1973</c:v>
                </c:pt>
                <c:pt idx="683">
                  <c:v>1973</c:v>
                </c:pt>
                <c:pt idx="684">
                  <c:v>1973</c:v>
                </c:pt>
                <c:pt idx="685">
                  <c:v>1973</c:v>
                </c:pt>
                <c:pt idx="686">
                  <c:v>1973</c:v>
                </c:pt>
                <c:pt idx="687">
                  <c:v>1973</c:v>
                </c:pt>
                <c:pt idx="688">
                  <c:v>1973</c:v>
                </c:pt>
                <c:pt idx="689">
                  <c:v>1973</c:v>
                </c:pt>
                <c:pt idx="690">
                  <c:v>1973</c:v>
                </c:pt>
                <c:pt idx="691">
                  <c:v>1973</c:v>
                </c:pt>
                <c:pt idx="692">
                  <c:v>1973</c:v>
                </c:pt>
                <c:pt idx="693">
                  <c:v>1973</c:v>
                </c:pt>
                <c:pt idx="694">
                  <c:v>1973</c:v>
                </c:pt>
                <c:pt idx="695">
                  <c:v>1973</c:v>
                </c:pt>
                <c:pt idx="696">
                  <c:v>1973</c:v>
                </c:pt>
                <c:pt idx="697">
                  <c:v>1973</c:v>
                </c:pt>
                <c:pt idx="698">
                  <c:v>1973</c:v>
                </c:pt>
                <c:pt idx="699">
                  <c:v>1973</c:v>
                </c:pt>
                <c:pt idx="700">
                  <c:v>1973</c:v>
                </c:pt>
                <c:pt idx="701">
                  <c:v>1973</c:v>
                </c:pt>
                <c:pt idx="702">
                  <c:v>1973</c:v>
                </c:pt>
                <c:pt idx="703">
                  <c:v>1973</c:v>
                </c:pt>
                <c:pt idx="704">
                  <c:v>1973</c:v>
                </c:pt>
                <c:pt idx="705">
                  <c:v>1973</c:v>
                </c:pt>
                <c:pt idx="706">
                  <c:v>1973</c:v>
                </c:pt>
                <c:pt idx="707">
                  <c:v>1973</c:v>
                </c:pt>
                <c:pt idx="708">
                  <c:v>1973</c:v>
                </c:pt>
                <c:pt idx="709">
                  <c:v>1973</c:v>
                </c:pt>
                <c:pt idx="710">
                  <c:v>1973</c:v>
                </c:pt>
                <c:pt idx="711">
                  <c:v>1973</c:v>
                </c:pt>
                <c:pt idx="712">
                  <c:v>1974</c:v>
                </c:pt>
                <c:pt idx="713">
                  <c:v>1974</c:v>
                </c:pt>
                <c:pt idx="714">
                  <c:v>1974</c:v>
                </c:pt>
                <c:pt idx="715">
                  <c:v>1974</c:v>
                </c:pt>
                <c:pt idx="716">
                  <c:v>1974</c:v>
                </c:pt>
                <c:pt idx="717">
                  <c:v>1974</c:v>
                </c:pt>
                <c:pt idx="718">
                  <c:v>1974</c:v>
                </c:pt>
                <c:pt idx="719">
                  <c:v>1974</c:v>
                </c:pt>
                <c:pt idx="720">
                  <c:v>1974</c:v>
                </c:pt>
                <c:pt idx="721">
                  <c:v>1974</c:v>
                </c:pt>
                <c:pt idx="722">
                  <c:v>1974</c:v>
                </c:pt>
                <c:pt idx="723">
                  <c:v>1974</c:v>
                </c:pt>
                <c:pt idx="724">
                  <c:v>1974</c:v>
                </c:pt>
                <c:pt idx="725">
                  <c:v>1974</c:v>
                </c:pt>
                <c:pt idx="726">
                  <c:v>1974</c:v>
                </c:pt>
                <c:pt idx="727">
                  <c:v>1974</c:v>
                </c:pt>
                <c:pt idx="728">
                  <c:v>1974</c:v>
                </c:pt>
                <c:pt idx="729">
                  <c:v>1974</c:v>
                </c:pt>
                <c:pt idx="730">
                  <c:v>1974</c:v>
                </c:pt>
                <c:pt idx="731">
                  <c:v>1974</c:v>
                </c:pt>
                <c:pt idx="732">
                  <c:v>1974</c:v>
                </c:pt>
                <c:pt idx="733">
                  <c:v>1974</c:v>
                </c:pt>
                <c:pt idx="734">
                  <c:v>1974</c:v>
                </c:pt>
                <c:pt idx="735">
                  <c:v>1974</c:v>
                </c:pt>
                <c:pt idx="736">
                  <c:v>1974</c:v>
                </c:pt>
                <c:pt idx="737">
                  <c:v>1974</c:v>
                </c:pt>
                <c:pt idx="738">
                  <c:v>1974</c:v>
                </c:pt>
                <c:pt idx="739">
                  <c:v>1974</c:v>
                </c:pt>
                <c:pt idx="740">
                  <c:v>1974</c:v>
                </c:pt>
                <c:pt idx="741">
                  <c:v>1974</c:v>
                </c:pt>
                <c:pt idx="742">
                  <c:v>1974</c:v>
                </c:pt>
                <c:pt idx="743">
                  <c:v>1974</c:v>
                </c:pt>
                <c:pt idx="744">
                  <c:v>1974</c:v>
                </c:pt>
                <c:pt idx="745">
                  <c:v>1974</c:v>
                </c:pt>
                <c:pt idx="746">
                  <c:v>1974</c:v>
                </c:pt>
                <c:pt idx="747">
                  <c:v>1974</c:v>
                </c:pt>
                <c:pt idx="748">
                  <c:v>1974</c:v>
                </c:pt>
                <c:pt idx="749">
                  <c:v>1974</c:v>
                </c:pt>
                <c:pt idx="750">
                  <c:v>1974</c:v>
                </c:pt>
                <c:pt idx="751">
                  <c:v>1974</c:v>
                </c:pt>
                <c:pt idx="752">
                  <c:v>1974</c:v>
                </c:pt>
                <c:pt idx="753">
                  <c:v>1974</c:v>
                </c:pt>
                <c:pt idx="754">
                  <c:v>1974</c:v>
                </c:pt>
                <c:pt idx="755">
                  <c:v>1974</c:v>
                </c:pt>
                <c:pt idx="756">
                  <c:v>1974</c:v>
                </c:pt>
                <c:pt idx="757">
                  <c:v>1974</c:v>
                </c:pt>
                <c:pt idx="758">
                  <c:v>1975</c:v>
                </c:pt>
                <c:pt idx="759">
                  <c:v>1975</c:v>
                </c:pt>
                <c:pt idx="760">
                  <c:v>1975</c:v>
                </c:pt>
                <c:pt idx="761">
                  <c:v>1975</c:v>
                </c:pt>
                <c:pt idx="762">
                  <c:v>1975</c:v>
                </c:pt>
                <c:pt idx="763">
                  <c:v>1975</c:v>
                </c:pt>
                <c:pt idx="764">
                  <c:v>1975</c:v>
                </c:pt>
                <c:pt idx="765">
                  <c:v>1975</c:v>
                </c:pt>
                <c:pt idx="766">
                  <c:v>1975</c:v>
                </c:pt>
                <c:pt idx="767">
                  <c:v>1975</c:v>
                </c:pt>
                <c:pt idx="768">
                  <c:v>1975</c:v>
                </c:pt>
                <c:pt idx="769">
                  <c:v>1975</c:v>
                </c:pt>
                <c:pt idx="770">
                  <c:v>1975</c:v>
                </c:pt>
                <c:pt idx="771">
                  <c:v>1975</c:v>
                </c:pt>
                <c:pt idx="772">
                  <c:v>1975</c:v>
                </c:pt>
                <c:pt idx="773">
                  <c:v>1975</c:v>
                </c:pt>
                <c:pt idx="774">
                  <c:v>1975</c:v>
                </c:pt>
                <c:pt idx="775">
                  <c:v>1975</c:v>
                </c:pt>
                <c:pt idx="776">
                  <c:v>1975</c:v>
                </c:pt>
                <c:pt idx="777">
                  <c:v>1975</c:v>
                </c:pt>
                <c:pt idx="778">
                  <c:v>1975</c:v>
                </c:pt>
                <c:pt idx="779">
                  <c:v>1975</c:v>
                </c:pt>
                <c:pt idx="780">
                  <c:v>1975</c:v>
                </c:pt>
                <c:pt idx="781">
                  <c:v>1975</c:v>
                </c:pt>
                <c:pt idx="782">
                  <c:v>1975</c:v>
                </c:pt>
                <c:pt idx="783">
                  <c:v>1975</c:v>
                </c:pt>
                <c:pt idx="784">
                  <c:v>1975</c:v>
                </c:pt>
                <c:pt idx="785">
                  <c:v>1975</c:v>
                </c:pt>
                <c:pt idx="786">
                  <c:v>1975</c:v>
                </c:pt>
                <c:pt idx="787">
                  <c:v>1975</c:v>
                </c:pt>
                <c:pt idx="788">
                  <c:v>1975</c:v>
                </c:pt>
                <c:pt idx="789">
                  <c:v>1975</c:v>
                </c:pt>
                <c:pt idx="790">
                  <c:v>1975</c:v>
                </c:pt>
                <c:pt idx="791">
                  <c:v>1975</c:v>
                </c:pt>
                <c:pt idx="792">
                  <c:v>1975</c:v>
                </c:pt>
                <c:pt idx="793">
                  <c:v>1975</c:v>
                </c:pt>
                <c:pt idx="794">
                  <c:v>1975</c:v>
                </c:pt>
                <c:pt idx="795">
                  <c:v>1975</c:v>
                </c:pt>
                <c:pt idx="796">
                  <c:v>1975</c:v>
                </c:pt>
                <c:pt idx="797">
                  <c:v>1975</c:v>
                </c:pt>
                <c:pt idx="798">
                  <c:v>1975</c:v>
                </c:pt>
                <c:pt idx="799">
                  <c:v>1975</c:v>
                </c:pt>
                <c:pt idx="800">
                  <c:v>1975</c:v>
                </c:pt>
                <c:pt idx="801">
                  <c:v>1975</c:v>
                </c:pt>
                <c:pt idx="802">
                  <c:v>1975</c:v>
                </c:pt>
                <c:pt idx="803">
                  <c:v>1975</c:v>
                </c:pt>
                <c:pt idx="804">
                  <c:v>1975</c:v>
                </c:pt>
                <c:pt idx="805">
                  <c:v>1976</c:v>
                </c:pt>
                <c:pt idx="806">
                  <c:v>1976</c:v>
                </c:pt>
                <c:pt idx="807">
                  <c:v>1976</c:v>
                </c:pt>
                <c:pt idx="808">
                  <c:v>1976</c:v>
                </c:pt>
                <c:pt idx="809">
                  <c:v>1976</c:v>
                </c:pt>
                <c:pt idx="810">
                  <c:v>1976</c:v>
                </c:pt>
                <c:pt idx="811">
                  <c:v>1976</c:v>
                </c:pt>
                <c:pt idx="812">
                  <c:v>1976</c:v>
                </c:pt>
                <c:pt idx="813">
                  <c:v>1976</c:v>
                </c:pt>
                <c:pt idx="814">
                  <c:v>1976</c:v>
                </c:pt>
                <c:pt idx="815">
                  <c:v>1976</c:v>
                </c:pt>
                <c:pt idx="816">
                  <c:v>1976</c:v>
                </c:pt>
                <c:pt idx="817">
                  <c:v>1976</c:v>
                </c:pt>
                <c:pt idx="818">
                  <c:v>1976</c:v>
                </c:pt>
                <c:pt idx="819">
                  <c:v>1976</c:v>
                </c:pt>
                <c:pt idx="820">
                  <c:v>1976</c:v>
                </c:pt>
                <c:pt idx="821">
                  <c:v>1976</c:v>
                </c:pt>
                <c:pt idx="822">
                  <c:v>1976</c:v>
                </c:pt>
                <c:pt idx="823">
                  <c:v>1976</c:v>
                </c:pt>
                <c:pt idx="824">
                  <c:v>1976</c:v>
                </c:pt>
                <c:pt idx="825">
                  <c:v>1976</c:v>
                </c:pt>
                <c:pt idx="826">
                  <c:v>1976</c:v>
                </c:pt>
                <c:pt idx="827">
                  <c:v>1976</c:v>
                </c:pt>
                <c:pt idx="828">
                  <c:v>1976</c:v>
                </c:pt>
                <c:pt idx="829">
                  <c:v>1976</c:v>
                </c:pt>
                <c:pt idx="830">
                  <c:v>1976</c:v>
                </c:pt>
                <c:pt idx="831">
                  <c:v>1976</c:v>
                </c:pt>
                <c:pt idx="832">
                  <c:v>1976</c:v>
                </c:pt>
                <c:pt idx="833">
                  <c:v>1976</c:v>
                </c:pt>
                <c:pt idx="834">
                  <c:v>1976</c:v>
                </c:pt>
                <c:pt idx="835">
                  <c:v>1976</c:v>
                </c:pt>
                <c:pt idx="836">
                  <c:v>1976</c:v>
                </c:pt>
                <c:pt idx="837">
                  <c:v>1977</c:v>
                </c:pt>
                <c:pt idx="838">
                  <c:v>1977</c:v>
                </c:pt>
                <c:pt idx="839">
                  <c:v>1977</c:v>
                </c:pt>
                <c:pt idx="840">
                  <c:v>1977</c:v>
                </c:pt>
                <c:pt idx="841">
                  <c:v>1977</c:v>
                </c:pt>
                <c:pt idx="842">
                  <c:v>1977</c:v>
                </c:pt>
                <c:pt idx="843">
                  <c:v>1977</c:v>
                </c:pt>
                <c:pt idx="844">
                  <c:v>1977</c:v>
                </c:pt>
                <c:pt idx="845">
                  <c:v>1977</c:v>
                </c:pt>
                <c:pt idx="846">
                  <c:v>1977</c:v>
                </c:pt>
                <c:pt idx="847">
                  <c:v>1977</c:v>
                </c:pt>
                <c:pt idx="848">
                  <c:v>1977</c:v>
                </c:pt>
                <c:pt idx="849">
                  <c:v>1977</c:v>
                </c:pt>
                <c:pt idx="850">
                  <c:v>1977</c:v>
                </c:pt>
                <c:pt idx="851">
                  <c:v>1977</c:v>
                </c:pt>
                <c:pt idx="852">
                  <c:v>1977</c:v>
                </c:pt>
                <c:pt idx="853">
                  <c:v>1977</c:v>
                </c:pt>
                <c:pt idx="854">
                  <c:v>1977</c:v>
                </c:pt>
                <c:pt idx="855">
                  <c:v>1977</c:v>
                </c:pt>
                <c:pt idx="856">
                  <c:v>1977</c:v>
                </c:pt>
                <c:pt idx="857">
                  <c:v>1977</c:v>
                </c:pt>
                <c:pt idx="858">
                  <c:v>1977</c:v>
                </c:pt>
                <c:pt idx="859">
                  <c:v>1977</c:v>
                </c:pt>
                <c:pt idx="860">
                  <c:v>1977</c:v>
                </c:pt>
                <c:pt idx="861">
                  <c:v>1977</c:v>
                </c:pt>
                <c:pt idx="862">
                  <c:v>1977</c:v>
                </c:pt>
                <c:pt idx="863">
                  <c:v>1977</c:v>
                </c:pt>
                <c:pt idx="864">
                  <c:v>1977</c:v>
                </c:pt>
                <c:pt idx="865">
                  <c:v>1977</c:v>
                </c:pt>
                <c:pt idx="866">
                  <c:v>1977</c:v>
                </c:pt>
                <c:pt idx="867">
                  <c:v>1977</c:v>
                </c:pt>
                <c:pt idx="868">
                  <c:v>1977</c:v>
                </c:pt>
                <c:pt idx="869">
                  <c:v>1977</c:v>
                </c:pt>
                <c:pt idx="870">
                  <c:v>1977</c:v>
                </c:pt>
                <c:pt idx="871">
                  <c:v>1977</c:v>
                </c:pt>
                <c:pt idx="872">
                  <c:v>1977</c:v>
                </c:pt>
                <c:pt idx="873">
                  <c:v>1977</c:v>
                </c:pt>
                <c:pt idx="874">
                  <c:v>1977</c:v>
                </c:pt>
                <c:pt idx="875">
                  <c:v>1977</c:v>
                </c:pt>
                <c:pt idx="876">
                  <c:v>1977</c:v>
                </c:pt>
                <c:pt idx="877">
                  <c:v>1977</c:v>
                </c:pt>
                <c:pt idx="878">
                  <c:v>1977</c:v>
                </c:pt>
                <c:pt idx="879">
                  <c:v>1977</c:v>
                </c:pt>
                <c:pt idx="880">
                  <c:v>1978</c:v>
                </c:pt>
                <c:pt idx="881">
                  <c:v>1978</c:v>
                </c:pt>
                <c:pt idx="882">
                  <c:v>1978</c:v>
                </c:pt>
                <c:pt idx="883">
                  <c:v>1978</c:v>
                </c:pt>
                <c:pt idx="884">
                  <c:v>1978</c:v>
                </c:pt>
                <c:pt idx="885">
                  <c:v>1978</c:v>
                </c:pt>
                <c:pt idx="886">
                  <c:v>1978</c:v>
                </c:pt>
                <c:pt idx="887">
                  <c:v>1978</c:v>
                </c:pt>
                <c:pt idx="888">
                  <c:v>1978</c:v>
                </c:pt>
                <c:pt idx="889">
                  <c:v>1978</c:v>
                </c:pt>
                <c:pt idx="890">
                  <c:v>1978</c:v>
                </c:pt>
                <c:pt idx="891">
                  <c:v>1978</c:v>
                </c:pt>
                <c:pt idx="892">
                  <c:v>1978</c:v>
                </c:pt>
                <c:pt idx="893">
                  <c:v>1978</c:v>
                </c:pt>
                <c:pt idx="894">
                  <c:v>1978</c:v>
                </c:pt>
                <c:pt idx="895">
                  <c:v>1978</c:v>
                </c:pt>
                <c:pt idx="896">
                  <c:v>1978</c:v>
                </c:pt>
                <c:pt idx="897">
                  <c:v>1978</c:v>
                </c:pt>
                <c:pt idx="898">
                  <c:v>1978</c:v>
                </c:pt>
                <c:pt idx="899">
                  <c:v>1978</c:v>
                </c:pt>
                <c:pt idx="900">
                  <c:v>1978</c:v>
                </c:pt>
                <c:pt idx="901">
                  <c:v>1978</c:v>
                </c:pt>
                <c:pt idx="902">
                  <c:v>1978</c:v>
                </c:pt>
                <c:pt idx="903">
                  <c:v>1978</c:v>
                </c:pt>
                <c:pt idx="904">
                  <c:v>1978</c:v>
                </c:pt>
                <c:pt idx="905">
                  <c:v>1978</c:v>
                </c:pt>
                <c:pt idx="906">
                  <c:v>1978</c:v>
                </c:pt>
                <c:pt idx="907">
                  <c:v>1978</c:v>
                </c:pt>
                <c:pt idx="908">
                  <c:v>1978</c:v>
                </c:pt>
                <c:pt idx="909">
                  <c:v>1978</c:v>
                </c:pt>
                <c:pt idx="910">
                  <c:v>1978</c:v>
                </c:pt>
                <c:pt idx="911">
                  <c:v>1978</c:v>
                </c:pt>
                <c:pt idx="912">
                  <c:v>1978</c:v>
                </c:pt>
                <c:pt idx="913">
                  <c:v>1978</c:v>
                </c:pt>
                <c:pt idx="914">
                  <c:v>1978</c:v>
                </c:pt>
                <c:pt idx="915">
                  <c:v>1978</c:v>
                </c:pt>
                <c:pt idx="916">
                  <c:v>1978</c:v>
                </c:pt>
                <c:pt idx="917">
                  <c:v>1978</c:v>
                </c:pt>
                <c:pt idx="918">
                  <c:v>1978</c:v>
                </c:pt>
                <c:pt idx="919">
                  <c:v>1978</c:v>
                </c:pt>
                <c:pt idx="920">
                  <c:v>1978</c:v>
                </c:pt>
                <c:pt idx="921">
                  <c:v>1978</c:v>
                </c:pt>
                <c:pt idx="922">
                  <c:v>1978</c:v>
                </c:pt>
                <c:pt idx="923">
                  <c:v>1978</c:v>
                </c:pt>
                <c:pt idx="924">
                  <c:v>1978</c:v>
                </c:pt>
                <c:pt idx="925">
                  <c:v>1978</c:v>
                </c:pt>
                <c:pt idx="926">
                  <c:v>1978</c:v>
                </c:pt>
                <c:pt idx="927">
                  <c:v>1978</c:v>
                </c:pt>
                <c:pt idx="928">
                  <c:v>1978</c:v>
                </c:pt>
                <c:pt idx="929">
                  <c:v>1978</c:v>
                </c:pt>
                <c:pt idx="930">
                  <c:v>1978</c:v>
                </c:pt>
                <c:pt idx="931">
                  <c:v>1979</c:v>
                </c:pt>
                <c:pt idx="932">
                  <c:v>1979</c:v>
                </c:pt>
                <c:pt idx="933">
                  <c:v>1979</c:v>
                </c:pt>
                <c:pt idx="934">
                  <c:v>1979</c:v>
                </c:pt>
                <c:pt idx="935">
                  <c:v>1979</c:v>
                </c:pt>
                <c:pt idx="936">
                  <c:v>1979</c:v>
                </c:pt>
                <c:pt idx="937">
                  <c:v>1979</c:v>
                </c:pt>
                <c:pt idx="938">
                  <c:v>1979</c:v>
                </c:pt>
                <c:pt idx="939">
                  <c:v>1979</c:v>
                </c:pt>
                <c:pt idx="940">
                  <c:v>1979</c:v>
                </c:pt>
                <c:pt idx="941">
                  <c:v>1979</c:v>
                </c:pt>
                <c:pt idx="942">
                  <c:v>1979</c:v>
                </c:pt>
                <c:pt idx="943">
                  <c:v>1979</c:v>
                </c:pt>
                <c:pt idx="944">
                  <c:v>1979</c:v>
                </c:pt>
                <c:pt idx="945">
                  <c:v>1979</c:v>
                </c:pt>
                <c:pt idx="946">
                  <c:v>1979</c:v>
                </c:pt>
                <c:pt idx="947">
                  <c:v>1979</c:v>
                </c:pt>
                <c:pt idx="948">
                  <c:v>1979</c:v>
                </c:pt>
                <c:pt idx="949">
                  <c:v>1979</c:v>
                </c:pt>
                <c:pt idx="950">
                  <c:v>1979</c:v>
                </c:pt>
                <c:pt idx="951">
                  <c:v>1979</c:v>
                </c:pt>
                <c:pt idx="952">
                  <c:v>1979</c:v>
                </c:pt>
                <c:pt idx="953">
                  <c:v>1979</c:v>
                </c:pt>
                <c:pt idx="954">
                  <c:v>1979</c:v>
                </c:pt>
                <c:pt idx="955">
                  <c:v>1979</c:v>
                </c:pt>
                <c:pt idx="956">
                  <c:v>1979</c:v>
                </c:pt>
                <c:pt idx="957">
                  <c:v>1979</c:v>
                </c:pt>
                <c:pt idx="958">
                  <c:v>1979</c:v>
                </c:pt>
                <c:pt idx="959">
                  <c:v>1979</c:v>
                </c:pt>
                <c:pt idx="960">
                  <c:v>1979</c:v>
                </c:pt>
                <c:pt idx="961">
                  <c:v>1979</c:v>
                </c:pt>
                <c:pt idx="962">
                  <c:v>1979</c:v>
                </c:pt>
                <c:pt idx="963">
                  <c:v>1979</c:v>
                </c:pt>
                <c:pt idx="964">
                  <c:v>1979</c:v>
                </c:pt>
                <c:pt idx="965">
                  <c:v>1979</c:v>
                </c:pt>
                <c:pt idx="966">
                  <c:v>1979</c:v>
                </c:pt>
                <c:pt idx="967">
                  <c:v>1979</c:v>
                </c:pt>
                <c:pt idx="968">
                  <c:v>1979</c:v>
                </c:pt>
                <c:pt idx="969">
                  <c:v>1979</c:v>
                </c:pt>
                <c:pt idx="970">
                  <c:v>1979</c:v>
                </c:pt>
                <c:pt idx="971">
                  <c:v>1979</c:v>
                </c:pt>
                <c:pt idx="972">
                  <c:v>1979</c:v>
                </c:pt>
                <c:pt idx="973">
                  <c:v>1979</c:v>
                </c:pt>
                <c:pt idx="974">
                  <c:v>1979</c:v>
                </c:pt>
                <c:pt idx="975">
                  <c:v>1979</c:v>
                </c:pt>
                <c:pt idx="976">
                  <c:v>1979</c:v>
                </c:pt>
                <c:pt idx="977">
                  <c:v>1979</c:v>
                </c:pt>
                <c:pt idx="978">
                  <c:v>1979</c:v>
                </c:pt>
                <c:pt idx="979">
                  <c:v>1979</c:v>
                </c:pt>
                <c:pt idx="980">
                  <c:v>1979</c:v>
                </c:pt>
                <c:pt idx="981">
                  <c:v>1979</c:v>
                </c:pt>
                <c:pt idx="982">
                  <c:v>1979</c:v>
                </c:pt>
                <c:pt idx="983">
                  <c:v>1979</c:v>
                </c:pt>
                <c:pt idx="984">
                  <c:v>1979</c:v>
                </c:pt>
                <c:pt idx="985">
                  <c:v>1979</c:v>
                </c:pt>
                <c:pt idx="986">
                  <c:v>1979</c:v>
                </c:pt>
                <c:pt idx="987">
                  <c:v>1979</c:v>
                </c:pt>
                <c:pt idx="988">
                  <c:v>1979</c:v>
                </c:pt>
                <c:pt idx="989">
                  <c:v>1980</c:v>
                </c:pt>
                <c:pt idx="990">
                  <c:v>1980</c:v>
                </c:pt>
                <c:pt idx="991">
                  <c:v>1980</c:v>
                </c:pt>
                <c:pt idx="992">
                  <c:v>1980</c:v>
                </c:pt>
                <c:pt idx="993">
                  <c:v>1980</c:v>
                </c:pt>
                <c:pt idx="994">
                  <c:v>1980</c:v>
                </c:pt>
                <c:pt idx="995">
                  <c:v>1980</c:v>
                </c:pt>
                <c:pt idx="996">
                  <c:v>1980</c:v>
                </c:pt>
                <c:pt idx="997">
                  <c:v>1980</c:v>
                </c:pt>
                <c:pt idx="998">
                  <c:v>1980</c:v>
                </c:pt>
                <c:pt idx="999">
                  <c:v>1980</c:v>
                </c:pt>
                <c:pt idx="1000">
                  <c:v>1980</c:v>
                </c:pt>
                <c:pt idx="1001">
                  <c:v>1980</c:v>
                </c:pt>
                <c:pt idx="1002">
                  <c:v>1980</c:v>
                </c:pt>
                <c:pt idx="1003">
                  <c:v>1980</c:v>
                </c:pt>
                <c:pt idx="1004">
                  <c:v>1980</c:v>
                </c:pt>
                <c:pt idx="1005">
                  <c:v>1980</c:v>
                </c:pt>
                <c:pt idx="1006">
                  <c:v>1980</c:v>
                </c:pt>
                <c:pt idx="1007">
                  <c:v>1980</c:v>
                </c:pt>
                <c:pt idx="1008">
                  <c:v>1980</c:v>
                </c:pt>
                <c:pt idx="1009">
                  <c:v>1980</c:v>
                </c:pt>
                <c:pt idx="1010">
                  <c:v>1980</c:v>
                </c:pt>
                <c:pt idx="1011">
                  <c:v>1980</c:v>
                </c:pt>
                <c:pt idx="1012">
                  <c:v>1980</c:v>
                </c:pt>
                <c:pt idx="1013">
                  <c:v>1980</c:v>
                </c:pt>
                <c:pt idx="1014">
                  <c:v>1980</c:v>
                </c:pt>
                <c:pt idx="1015">
                  <c:v>1980</c:v>
                </c:pt>
                <c:pt idx="1016">
                  <c:v>1980</c:v>
                </c:pt>
                <c:pt idx="1017">
                  <c:v>1980</c:v>
                </c:pt>
                <c:pt idx="1018">
                  <c:v>1981</c:v>
                </c:pt>
                <c:pt idx="1019">
                  <c:v>1981</c:v>
                </c:pt>
                <c:pt idx="1020">
                  <c:v>1981</c:v>
                </c:pt>
                <c:pt idx="1021">
                  <c:v>1981</c:v>
                </c:pt>
                <c:pt idx="1022">
                  <c:v>1981</c:v>
                </c:pt>
                <c:pt idx="1023">
                  <c:v>1981</c:v>
                </c:pt>
                <c:pt idx="1024">
                  <c:v>1981</c:v>
                </c:pt>
                <c:pt idx="1025">
                  <c:v>1981</c:v>
                </c:pt>
                <c:pt idx="1026">
                  <c:v>1981</c:v>
                </c:pt>
                <c:pt idx="1027">
                  <c:v>1981</c:v>
                </c:pt>
                <c:pt idx="1028">
                  <c:v>1981</c:v>
                </c:pt>
                <c:pt idx="1029">
                  <c:v>1981</c:v>
                </c:pt>
                <c:pt idx="1030">
                  <c:v>1981</c:v>
                </c:pt>
                <c:pt idx="1031">
                  <c:v>1981</c:v>
                </c:pt>
                <c:pt idx="1032">
                  <c:v>1981</c:v>
                </c:pt>
                <c:pt idx="1033">
                  <c:v>1981</c:v>
                </c:pt>
                <c:pt idx="1034">
                  <c:v>1981</c:v>
                </c:pt>
                <c:pt idx="1035">
                  <c:v>1981</c:v>
                </c:pt>
                <c:pt idx="1036">
                  <c:v>1981</c:v>
                </c:pt>
                <c:pt idx="1037">
                  <c:v>1981</c:v>
                </c:pt>
                <c:pt idx="1038">
                  <c:v>1981</c:v>
                </c:pt>
                <c:pt idx="1039">
                  <c:v>1981</c:v>
                </c:pt>
                <c:pt idx="1040">
                  <c:v>1981</c:v>
                </c:pt>
                <c:pt idx="1041">
                  <c:v>1981</c:v>
                </c:pt>
                <c:pt idx="1042">
                  <c:v>1981</c:v>
                </c:pt>
                <c:pt idx="1043">
                  <c:v>1981</c:v>
                </c:pt>
                <c:pt idx="1044">
                  <c:v>1981</c:v>
                </c:pt>
                <c:pt idx="1045">
                  <c:v>1981</c:v>
                </c:pt>
                <c:pt idx="1046">
                  <c:v>1981</c:v>
                </c:pt>
                <c:pt idx="1047">
                  <c:v>1981</c:v>
                </c:pt>
                <c:pt idx="1048">
                  <c:v>1981</c:v>
                </c:pt>
                <c:pt idx="1049">
                  <c:v>1981</c:v>
                </c:pt>
                <c:pt idx="1050">
                  <c:v>1981</c:v>
                </c:pt>
                <c:pt idx="1051">
                  <c:v>1981</c:v>
                </c:pt>
                <c:pt idx="1052">
                  <c:v>1981</c:v>
                </c:pt>
                <c:pt idx="1053">
                  <c:v>1981</c:v>
                </c:pt>
                <c:pt idx="1054">
                  <c:v>1981</c:v>
                </c:pt>
                <c:pt idx="1055">
                  <c:v>1981</c:v>
                </c:pt>
                <c:pt idx="1056">
                  <c:v>1981</c:v>
                </c:pt>
                <c:pt idx="1057">
                  <c:v>1981</c:v>
                </c:pt>
                <c:pt idx="1058">
                  <c:v>1981</c:v>
                </c:pt>
                <c:pt idx="1059">
                  <c:v>1981</c:v>
                </c:pt>
                <c:pt idx="1060">
                  <c:v>1981</c:v>
                </c:pt>
                <c:pt idx="1061">
                  <c:v>1981</c:v>
                </c:pt>
                <c:pt idx="1062">
                  <c:v>1981</c:v>
                </c:pt>
                <c:pt idx="1063">
                  <c:v>1981</c:v>
                </c:pt>
                <c:pt idx="1064">
                  <c:v>1981</c:v>
                </c:pt>
                <c:pt idx="1065">
                  <c:v>1981</c:v>
                </c:pt>
                <c:pt idx="1066">
                  <c:v>1981</c:v>
                </c:pt>
                <c:pt idx="1067">
                  <c:v>1981</c:v>
                </c:pt>
                <c:pt idx="1068">
                  <c:v>1982</c:v>
                </c:pt>
                <c:pt idx="1069">
                  <c:v>1982</c:v>
                </c:pt>
                <c:pt idx="1070">
                  <c:v>1982</c:v>
                </c:pt>
                <c:pt idx="1071">
                  <c:v>1982</c:v>
                </c:pt>
                <c:pt idx="1072">
                  <c:v>1982</c:v>
                </c:pt>
                <c:pt idx="1073">
                  <c:v>1982</c:v>
                </c:pt>
                <c:pt idx="1074">
                  <c:v>1982</c:v>
                </c:pt>
                <c:pt idx="1075">
                  <c:v>1982</c:v>
                </c:pt>
                <c:pt idx="1076">
                  <c:v>1982</c:v>
                </c:pt>
                <c:pt idx="1077">
                  <c:v>1982</c:v>
                </c:pt>
                <c:pt idx="1078">
                  <c:v>1982</c:v>
                </c:pt>
                <c:pt idx="1079">
                  <c:v>1982</c:v>
                </c:pt>
                <c:pt idx="1080">
                  <c:v>1982</c:v>
                </c:pt>
                <c:pt idx="1081">
                  <c:v>1982</c:v>
                </c:pt>
                <c:pt idx="1082">
                  <c:v>1982</c:v>
                </c:pt>
                <c:pt idx="1083">
                  <c:v>1982</c:v>
                </c:pt>
                <c:pt idx="1084">
                  <c:v>1982</c:v>
                </c:pt>
                <c:pt idx="1085">
                  <c:v>1982</c:v>
                </c:pt>
                <c:pt idx="1086">
                  <c:v>1982</c:v>
                </c:pt>
                <c:pt idx="1087">
                  <c:v>1982</c:v>
                </c:pt>
                <c:pt idx="1088">
                  <c:v>1982</c:v>
                </c:pt>
                <c:pt idx="1089">
                  <c:v>1982</c:v>
                </c:pt>
                <c:pt idx="1090">
                  <c:v>1982</c:v>
                </c:pt>
                <c:pt idx="1091">
                  <c:v>1982</c:v>
                </c:pt>
                <c:pt idx="1092">
                  <c:v>1984</c:v>
                </c:pt>
                <c:pt idx="1093">
                  <c:v>1984</c:v>
                </c:pt>
                <c:pt idx="1094">
                  <c:v>1984</c:v>
                </c:pt>
                <c:pt idx="1095">
                  <c:v>1984</c:v>
                </c:pt>
                <c:pt idx="1096">
                  <c:v>1984</c:v>
                </c:pt>
                <c:pt idx="1097">
                  <c:v>1984</c:v>
                </c:pt>
                <c:pt idx="1098">
                  <c:v>1984</c:v>
                </c:pt>
                <c:pt idx="1099">
                  <c:v>1984</c:v>
                </c:pt>
                <c:pt idx="1100">
                  <c:v>1984</c:v>
                </c:pt>
                <c:pt idx="1101">
                  <c:v>1984</c:v>
                </c:pt>
                <c:pt idx="1102">
                  <c:v>1984</c:v>
                </c:pt>
                <c:pt idx="1103">
                  <c:v>1984</c:v>
                </c:pt>
                <c:pt idx="1104">
                  <c:v>1984</c:v>
                </c:pt>
                <c:pt idx="1105">
                  <c:v>1984</c:v>
                </c:pt>
                <c:pt idx="1106">
                  <c:v>1984</c:v>
                </c:pt>
                <c:pt idx="1107">
                  <c:v>1984</c:v>
                </c:pt>
                <c:pt idx="1108">
                  <c:v>1984</c:v>
                </c:pt>
                <c:pt idx="1109">
                  <c:v>1984</c:v>
                </c:pt>
                <c:pt idx="1110">
                  <c:v>1984</c:v>
                </c:pt>
                <c:pt idx="1111">
                  <c:v>1984</c:v>
                </c:pt>
                <c:pt idx="1112">
                  <c:v>1984</c:v>
                </c:pt>
                <c:pt idx="1113">
                  <c:v>1984</c:v>
                </c:pt>
                <c:pt idx="1114">
                  <c:v>1984</c:v>
                </c:pt>
                <c:pt idx="1115">
                  <c:v>1984</c:v>
                </c:pt>
                <c:pt idx="1116">
                  <c:v>1984</c:v>
                </c:pt>
                <c:pt idx="1117">
                  <c:v>1984</c:v>
                </c:pt>
                <c:pt idx="1118">
                  <c:v>1984</c:v>
                </c:pt>
                <c:pt idx="1119">
                  <c:v>1984</c:v>
                </c:pt>
                <c:pt idx="1120">
                  <c:v>1984</c:v>
                </c:pt>
                <c:pt idx="1121">
                  <c:v>1984</c:v>
                </c:pt>
                <c:pt idx="1122">
                  <c:v>1984</c:v>
                </c:pt>
                <c:pt idx="1123">
                  <c:v>1984</c:v>
                </c:pt>
                <c:pt idx="1124">
                  <c:v>1984</c:v>
                </c:pt>
                <c:pt idx="1125">
                  <c:v>1984</c:v>
                </c:pt>
                <c:pt idx="1126">
                  <c:v>1984</c:v>
                </c:pt>
                <c:pt idx="1127">
                  <c:v>1984</c:v>
                </c:pt>
                <c:pt idx="1128">
                  <c:v>1984</c:v>
                </c:pt>
                <c:pt idx="1129">
                  <c:v>1984</c:v>
                </c:pt>
                <c:pt idx="1130">
                  <c:v>1984</c:v>
                </c:pt>
                <c:pt idx="1131">
                  <c:v>1984</c:v>
                </c:pt>
                <c:pt idx="1132">
                  <c:v>1984</c:v>
                </c:pt>
                <c:pt idx="1133">
                  <c:v>1984</c:v>
                </c:pt>
                <c:pt idx="1134">
                  <c:v>1984</c:v>
                </c:pt>
                <c:pt idx="1135">
                  <c:v>1984</c:v>
                </c:pt>
                <c:pt idx="1136">
                  <c:v>1984</c:v>
                </c:pt>
                <c:pt idx="1137">
                  <c:v>1984</c:v>
                </c:pt>
                <c:pt idx="1138">
                  <c:v>1984</c:v>
                </c:pt>
                <c:pt idx="1139">
                  <c:v>1985</c:v>
                </c:pt>
                <c:pt idx="1140">
                  <c:v>1985</c:v>
                </c:pt>
                <c:pt idx="1141">
                  <c:v>1985</c:v>
                </c:pt>
                <c:pt idx="1142">
                  <c:v>1985</c:v>
                </c:pt>
                <c:pt idx="1143">
                  <c:v>1985</c:v>
                </c:pt>
                <c:pt idx="1144">
                  <c:v>1985</c:v>
                </c:pt>
                <c:pt idx="1145">
                  <c:v>1985</c:v>
                </c:pt>
                <c:pt idx="1146">
                  <c:v>1985</c:v>
                </c:pt>
                <c:pt idx="1147">
                  <c:v>1985</c:v>
                </c:pt>
                <c:pt idx="1148">
                  <c:v>1985</c:v>
                </c:pt>
                <c:pt idx="1149">
                  <c:v>1985</c:v>
                </c:pt>
                <c:pt idx="1150">
                  <c:v>1985</c:v>
                </c:pt>
                <c:pt idx="1151">
                  <c:v>1985</c:v>
                </c:pt>
                <c:pt idx="1152">
                  <c:v>1985</c:v>
                </c:pt>
                <c:pt idx="1153">
                  <c:v>1985</c:v>
                </c:pt>
                <c:pt idx="1154">
                  <c:v>1985</c:v>
                </c:pt>
                <c:pt idx="1155">
                  <c:v>1985</c:v>
                </c:pt>
                <c:pt idx="1156">
                  <c:v>1985</c:v>
                </c:pt>
                <c:pt idx="1157">
                  <c:v>1985</c:v>
                </c:pt>
                <c:pt idx="1158">
                  <c:v>1985</c:v>
                </c:pt>
                <c:pt idx="1159">
                  <c:v>1985</c:v>
                </c:pt>
                <c:pt idx="1160">
                  <c:v>1985</c:v>
                </c:pt>
                <c:pt idx="1161">
                  <c:v>1985</c:v>
                </c:pt>
                <c:pt idx="1162">
                  <c:v>1985</c:v>
                </c:pt>
                <c:pt idx="1163">
                  <c:v>1985</c:v>
                </c:pt>
                <c:pt idx="1164">
                  <c:v>1985</c:v>
                </c:pt>
                <c:pt idx="1165">
                  <c:v>1985</c:v>
                </c:pt>
                <c:pt idx="1166">
                  <c:v>1985</c:v>
                </c:pt>
                <c:pt idx="1167">
                  <c:v>1985</c:v>
                </c:pt>
                <c:pt idx="1168">
                  <c:v>1985</c:v>
                </c:pt>
                <c:pt idx="1169">
                  <c:v>1985</c:v>
                </c:pt>
                <c:pt idx="1170">
                  <c:v>1985</c:v>
                </c:pt>
                <c:pt idx="1171">
                  <c:v>1985</c:v>
                </c:pt>
                <c:pt idx="1172">
                  <c:v>1985</c:v>
                </c:pt>
                <c:pt idx="1173">
                  <c:v>1985</c:v>
                </c:pt>
                <c:pt idx="1174">
                  <c:v>1985</c:v>
                </c:pt>
                <c:pt idx="1175">
                  <c:v>1985</c:v>
                </c:pt>
                <c:pt idx="1176">
                  <c:v>1985</c:v>
                </c:pt>
                <c:pt idx="1177">
                  <c:v>1985</c:v>
                </c:pt>
                <c:pt idx="1178">
                  <c:v>1985</c:v>
                </c:pt>
                <c:pt idx="1179">
                  <c:v>1985</c:v>
                </c:pt>
                <c:pt idx="1180">
                  <c:v>1985</c:v>
                </c:pt>
                <c:pt idx="1181">
                  <c:v>1985</c:v>
                </c:pt>
                <c:pt idx="1182">
                  <c:v>1985</c:v>
                </c:pt>
                <c:pt idx="1183">
                  <c:v>1985</c:v>
                </c:pt>
                <c:pt idx="1184">
                  <c:v>1985</c:v>
                </c:pt>
                <c:pt idx="1185">
                  <c:v>1985</c:v>
                </c:pt>
                <c:pt idx="1186">
                  <c:v>1985</c:v>
                </c:pt>
                <c:pt idx="1187">
                  <c:v>1985</c:v>
                </c:pt>
                <c:pt idx="1188">
                  <c:v>1985</c:v>
                </c:pt>
                <c:pt idx="1189">
                  <c:v>1985</c:v>
                </c:pt>
                <c:pt idx="1190">
                  <c:v>1985</c:v>
                </c:pt>
                <c:pt idx="1191">
                  <c:v>1985</c:v>
                </c:pt>
                <c:pt idx="1192">
                  <c:v>1985</c:v>
                </c:pt>
                <c:pt idx="1193">
                  <c:v>1985</c:v>
                </c:pt>
                <c:pt idx="1194">
                  <c:v>1985</c:v>
                </c:pt>
                <c:pt idx="1195">
                  <c:v>1985</c:v>
                </c:pt>
                <c:pt idx="1196">
                  <c:v>1985</c:v>
                </c:pt>
                <c:pt idx="1197">
                  <c:v>1985</c:v>
                </c:pt>
                <c:pt idx="1198">
                  <c:v>1985</c:v>
                </c:pt>
                <c:pt idx="1199">
                  <c:v>1985</c:v>
                </c:pt>
                <c:pt idx="1200">
                  <c:v>1985</c:v>
                </c:pt>
                <c:pt idx="1201">
                  <c:v>1986</c:v>
                </c:pt>
                <c:pt idx="1202">
                  <c:v>1986</c:v>
                </c:pt>
                <c:pt idx="1203">
                  <c:v>1986</c:v>
                </c:pt>
                <c:pt idx="1204">
                  <c:v>1986</c:v>
                </c:pt>
                <c:pt idx="1205">
                  <c:v>1986</c:v>
                </c:pt>
                <c:pt idx="1206">
                  <c:v>1986</c:v>
                </c:pt>
                <c:pt idx="1207">
                  <c:v>1986</c:v>
                </c:pt>
                <c:pt idx="1208">
                  <c:v>1986</c:v>
                </c:pt>
                <c:pt idx="1209">
                  <c:v>1986</c:v>
                </c:pt>
                <c:pt idx="1210">
                  <c:v>1986</c:v>
                </c:pt>
                <c:pt idx="1211">
                  <c:v>1986</c:v>
                </c:pt>
                <c:pt idx="1212">
                  <c:v>1986</c:v>
                </c:pt>
                <c:pt idx="1213">
                  <c:v>1986</c:v>
                </c:pt>
                <c:pt idx="1214">
                  <c:v>1986</c:v>
                </c:pt>
                <c:pt idx="1215">
                  <c:v>1986</c:v>
                </c:pt>
                <c:pt idx="1216">
                  <c:v>1986</c:v>
                </c:pt>
                <c:pt idx="1217">
                  <c:v>1986</c:v>
                </c:pt>
                <c:pt idx="1218">
                  <c:v>1986</c:v>
                </c:pt>
                <c:pt idx="1219">
                  <c:v>1986</c:v>
                </c:pt>
                <c:pt idx="1220">
                  <c:v>1986</c:v>
                </c:pt>
                <c:pt idx="1221">
                  <c:v>1986</c:v>
                </c:pt>
                <c:pt idx="1222">
                  <c:v>1986</c:v>
                </c:pt>
                <c:pt idx="1223">
                  <c:v>1986</c:v>
                </c:pt>
                <c:pt idx="1224">
                  <c:v>1986</c:v>
                </c:pt>
                <c:pt idx="1225">
                  <c:v>1986</c:v>
                </c:pt>
                <c:pt idx="1226">
                  <c:v>1986</c:v>
                </c:pt>
                <c:pt idx="1227">
                  <c:v>1986</c:v>
                </c:pt>
                <c:pt idx="1228">
                  <c:v>1986</c:v>
                </c:pt>
                <c:pt idx="1229">
                  <c:v>1986</c:v>
                </c:pt>
                <c:pt idx="1230">
                  <c:v>1986</c:v>
                </c:pt>
                <c:pt idx="1231">
                  <c:v>1986</c:v>
                </c:pt>
                <c:pt idx="1232">
                  <c:v>1986</c:v>
                </c:pt>
                <c:pt idx="1233">
                  <c:v>1986</c:v>
                </c:pt>
                <c:pt idx="1234">
                  <c:v>1986</c:v>
                </c:pt>
                <c:pt idx="1235">
                  <c:v>1986</c:v>
                </c:pt>
                <c:pt idx="1236">
                  <c:v>1986</c:v>
                </c:pt>
                <c:pt idx="1237">
                  <c:v>1986</c:v>
                </c:pt>
                <c:pt idx="1238">
                  <c:v>1986</c:v>
                </c:pt>
                <c:pt idx="1239">
                  <c:v>1986</c:v>
                </c:pt>
                <c:pt idx="1240">
                  <c:v>1986</c:v>
                </c:pt>
                <c:pt idx="1241">
                  <c:v>1986</c:v>
                </c:pt>
                <c:pt idx="1242">
                  <c:v>1986</c:v>
                </c:pt>
                <c:pt idx="1243">
                  <c:v>1986</c:v>
                </c:pt>
                <c:pt idx="1244">
                  <c:v>1986</c:v>
                </c:pt>
                <c:pt idx="1245">
                  <c:v>1987</c:v>
                </c:pt>
                <c:pt idx="1246">
                  <c:v>1987</c:v>
                </c:pt>
                <c:pt idx="1247">
                  <c:v>1987</c:v>
                </c:pt>
                <c:pt idx="1248">
                  <c:v>1987</c:v>
                </c:pt>
                <c:pt idx="1249">
                  <c:v>1987</c:v>
                </c:pt>
                <c:pt idx="1250">
                  <c:v>1987</c:v>
                </c:pt>
                <c:pt idx="1251">
                  <c:v>1987</c:v>
                </c:pt>
                <c:pt idx="1252">
                  <c:v>1987</c:v>
                </c:pt>
                <c:pt idx="1253">
                  <c:v>1987</c:v>
                </c:pt>
                <c:pt idx="1254">
                  <c:v>1987</c:v>
                </c:pt>
                <c:pt idx="1255">
                  <c:v>1987</c:v>
                </c:pt>
                <c:pt idx="1256">
                  <c:v>1987</c:v>
                </c:pt>
                <c:pt idx="1257">
                  <c:v>1987</c:v>
                </c:pt>
                <c:pt idx="1258">
                  <c:v>1987</c:v>
                </c:pt>
                <c:pt idx="1259">
                  <c:v>1987</c:v>
                </c:pt>
                <c:pt idx="1260">
                  <c:v>1987</c:v>
                </c:pt>
                <c:pt idx="1261">
                  <c:v>1987</c:v>
                </c:pt>
                <c:pt idx="1262">
                  <c:v>1987</c:v>
                </c:pt>
                <c:pt idx="1263">
                  <c:v>1987</c:v>
                </c:pt>
                <c:pt idx="1264">
                  <c:v>1987</c:v>
                </c:pt>
                <c:pt idx="1265">
                  <c:v>1987</c:v>
                </c:pt>
                <c:pt idx="1266">
                  <c:v>1987</c:v>
                </c:pt>
                <c:pt idx="1267">
                  <c:v>1987</c:v>
                </c:pt>
                <c:pt idx="1268">
                  <c:v>1987</c:v>
                </c:pt>
                <c:pt idx="1269">
                  <c:v>1987</c:v>
                </c:pt>
                <c:pt idx="1270">
                  <c:v>1987</c:v>
                </c:pt>
                <c:pt idx="1271">
                  <c:v>1987</c:v>
                </c:pt>
                <c:pt idx="1272">
                  <c:v>1987</c:v>
                </c:pt>
                <c:pt idx="1273">
                  <c:v>1987</c:v>
                </c:pt>
                <c:pt idx="1274">
                  <c:v>1987</c:v>
                </c:pt>
                <c:pt idx="1275">
                  <c:v>1987</c:v>
                </c:pt>
                <c:pt idx="1276">
                  <c:v>1987</c:v>
                </c:pt>
                <c:pt idx="1277">
                  <c:v>1987</c:v>
                </c:pt>
                <c:pt idx="1278">
                  <c:v>1987</c:v>
                </c:pt>
                <c:pt idx="1279">
                  <c:v>1987</c:v>
                </c:pt>
                <c:pt idx="1280">
                  <c:v>1987</c:v>
                </c:pt>
                <c:pt idx="1281">
                  <c:v>1987</c:v>
                </c:pt>
                <c:pt idx="1282">
                  <c:v>1987</c:v>
                </c:pt>
                <c:pt idx="1283">
                  <c:v>1987</c:v>
                </c:pt>
                <c:pt idx="1284">
                  <c:v>1987</c:v>
                </c:pt>
                <c:pt idx="1285">
                  <c:v>1987</c:v>
                </c:pt>
                <c:pt idx="1286">
                  <c:v>1987</c:v>
                </c:pt>
                <c:pt idx="1287">
                  <c:v>1987</c:v>
                </c:pt>
                <c:pt idx="1288">
                  <c:v>1987</c:v>
                </c:pt>
                <c:pt idx="1289">
                  <c:v>1987</c:v>
                </c:pt>
                <c:pt idx="1290">
                  <c:v>1987</c:v>
                </c:pt>
                <c:pt idx="1291">
                  <c:v>1987</c:v>
                </c:pt>
                <c:pt idx="1292">
                  <c:v>1987</c:v>
                </c:pt>
                <c:pt idx="1293">
                  <c:v>1987</c:v>
                </c:pt>
                <c:pt idx="1294">
                  <c:v>1988</c:v>
                </c:pt>
                <c:pt idx="1295">
                  <c:v>1988</c:v>
                </c:pt>
                <c:pt idx="1296">
                  <c:v>1988</c:v>
                </c:pt>
                <c:pt idx="1297">
                  <c:v>1988</c:v>
                </c:pt>
                <c:pt idx="1298">
                  <c:v>1988</c:v>
                </c:pt>
                <c:pt idx="1299">
                  <c:v>1988</c:v>
                </c:pt>
                <c:pt idx="1300">
                  <c:v>1988</c:v>
                </c:pt>
                <c:pt idx="1301">
                  <c:v>1988</c:v>
                </c:pt>
                <c:pt idx="1302">
                  <c:v>1988</c:v>
                </c:pt>
                <c:pt idx="1303">
                  <c:v>1988</c:v>
                </c:pt>
                <c:pt idx="1304">
                  <c:v>1988</c:v>
                </c:pt>
                <c:pt idx="1305">
                  <c:v>1988</c:v>
                </c:pt>
                <c:pt idx="1306">
                  <c:v>1988</c:v>
                </c:pt>
                <c:pt idx="1307">
                  <c:v>1988</c:v>
                </c:pt>
                <c:pt idx="1308">
                  <c:v>1988</c:v>
                </c:pt>
                <c:pt idx="1309">
                  <c:v>1988</c:v>
                </c:pt>
                <c:pt idx="1310">
                  <c:v>1988</c:v>
                </c:pt>
                <c:pt idx="1311">
                  <c:v>1988</c:v>
                </c:pt>
                <c:pt idx="1312">
                  <c:v>1988</c:v>
                </c:pt>
                <c:pt idx="1313">
                  <c:v>1988</c:v>
                </c:pt>
                <c:pt idx="1314">
                  <c:v>1988</c:v>
                </c:pt>
                <c:pt idx="1315">
                  <c:v>1988</c:v>
                </c:pt>
                <c:pt idx="1316">
                  <c:v>1988</c:v>
                </c:pt>
                <c:pt idx="1317">
                  <c:v>1988</c:v>
                </c:pt>
                <c:pt idx="1318">
                  <c:v>1988</c:v>
                </c:pt>
                <c:pt idx="1319">
                  <c:v>1988</c:v>
                </c:pt>
                <c:pt idx="1320">
                  <c:v>1988</c:v>
                </c:pt>
                <c:pt idx="1321">
                  <c:v>1988</c:v>
                </c:pt>
                <c:pt idx="1322">
                  <c:v>1988</c:v>
                </c:pt>
                <c:pt idx="1323">
                  <c:v>1988</c:v>
                </c:pt>
                <c:pt idx="1324">
                  <c:v>1988</c:v>
                </c:pt>
                <c:pt idx="1325">
                  <c:v>1988</c:v>
                </c:pt>
                <c:pt idx="1326">
                  <c:v>1988</c:v>
                </c:pt>
                <c:pt idx="1327">
                  <c:v>1988</c:v>
                </c:pt>
                <c:pt idx="1328">
                  <c:v>1988</c:v>
                </c:pt>
                <c:pt idx="1329">
                  <c:v>1988</c:v>
                </c:pt>
                <c:pt idx="1330">
                  <c:v>1988</c:v>
                </c:pt>
                <c:pt idx="1331">
                  <c:v>1988</c:v>
                </c:pt>
                <c:pt idx="1332">
                  <c:v>1988</c:v>
                </c:pt>
                <c:pt idx="1333">
                  <c:v>1988</c:v>
                </c:pt>
                <c:pt idx="1334">
                  <c:v>1988</c:v>
                </c:pt>
                <c:pt idx="1335">
                  <c:v>1988</c:v>
                </c:pt>
                <c:pt idx="1336">
                  <c:v>1988</c:v>
                </c:pt>
                <c:pt idx="1337">
                  <c:v>1988</c:v>
                </c:pt>
                <c:pt idx="1338">
                  <c:v>1989</c:v>
                </c:pt>
                <c:pt idx="1339">
                  <c:v>1989</c:v>
                </c:pt>
                <c:pt idx="1340">
                  <c:v>1989</c:v>
                </c:pt>
                <c:pt idx="1341">
                  <c:v>1989</c:v>
                </c:pt>
                <c:pt idx="1342">
                  <c:v>1989</c:v>
                </c:pt>
                <c:pt idx="1343">
                  <c:v>1989</c:v>
                </c:pt>
                <c:pt idx="1344">
                  <c:v>1989</c:v>
                </c:pt>
                <c:pt idx="1345">
                  <c:v>1989</c:v>
                </c:pt>
                <c:pt idx="1346">
                  <c:v>1989</c:v>
                </c:pt>
                <c:pt idx="1347">
                  <c:v>1989</c:v>
                </c:pt>
                <c:pt idx="1348">
                  <c:v>1989</c:v>
                </c:pt>
                <c:pt idx="1349">
                  <c:v>1989</c:v>
                </c:pt>
                <c:pt idx="1350">
                  <c:v>1989</c:v>
                </c:pt>
                <c:pt idx="1351">
                  <c:v>1989</c:v>
                </c:pt>
                <c:pt idx="1352">
                  <c:v>1989</c:v>
                </c:pt>
                <c:pt idx="1353">
                  <c:v>1989</c:v>
                </c:pt>
                <c:pt idx="1354">
                  <c:v>1989</c:v>
                </c:pt>
                <c:pt idx="1355">
                  <c:v>1989</c:v>
                </c:pt>
                <c:pt idx="1356">
                  <c:v>1989</c:v>
                </c:pt>
                <c:pt idx="1357">
                  <c:v>1989</c:v>
                </c:pt>
                <c:pt idx="1358">
                  <c:v>1989</c:v>
                </c:pt>
                <c:pt idx="1359">
                  <c:v>1989</c:v>
                </c:pt>
                <c:pt idx="1360">
                  <c:v>1989</c:v>
                </c:pt>
                <c:pt idx="1361">
                  <c:v>1989</c:v>
                </c:pt>
                <c:pt idx="1362">
                  <c:v>1989</c:v>
                </c:pt>
                <c:pt idx="1363">
                  <c:v>1989</c:v>
                </c:pt>
                <c:pt idx="1364">
                  <c:v>1989</c:v>
                </c:pt>
                <c:pt idx="1365">
                  <c:v>1989</c:v>
                </c:pt>
                <c:pt idx="1366">
                  <c:v>1989</c:v>
                </c:pt>
                <c:pt idx="1367">
                  <c:v>1989</c:v>
                </c:pt>
                <c:pt idx="1368">
                  <c:v>1989</c:v>
                </c:pt>
                <c:pt idx="1369">
                  <c:v>1989</c:v>
                </c:pt>
                <c:pt idx="1370">
                  <c:v>1989</c:v>
                </c:pt>
                <c:pt idx="1371">
                  <c:v>1989</c:v>
                </c:pt>
                <c:pt idx="1372">
                  <c:v>1989</c:v>
                </c:pt>
                <c:pt idx="1373">
                  <c:v>1989</c:v>
                </c:pt>
                <c:pt idx="1374">
                  <c:v>1989</c:v>
                </c:pt>
                <c:pt idx="1375">
                  <c:v>1989</c:v>
                </c:pt>
                <c:pt idx="1376">
                  <c:v>1989</c:v>
                </c:pt>
                <c:pt idx="1377">
                  <c:v>1989</c:v>
                </c:pt>
                <c:pt idx="1378">
                  <c:v>1989</c:v>
                </c:pt>
                <c:pt idx="1379">
                  <c:v>1989</c:v>
                </c:pt>
                <c:pt idx="1380">
                  <c:v>1989</c:v>
                </c:pt>
                <c:pt idx="1381">
                  <c:v>1989</c:v>
                </c:pt>
                <c:pt idx="1382">
                  <c:v>1989</c:v>
                </c:pt>
                <c:pt idx="1383">
                  <c:v>1989</c:v>
                </c:pt>
                <c:pt idx="1384">
                  <c:v>1989</c:v>
                </c:pt>
                <c:pt idx="1385">
                  <c:v>1989</c:v>
                </c:pt>
                <c:pt idx="1386">
                  <c:v>1989</c:v>
                </c:pt>
                <c:pt idx="1387">
                  <c:v>1991</c:v>
                </c:pt>
                <c:pt idx="1388">
                  <c:v>1991</c:v>
                </c:pt>
                <c:pt idx="1389">
                  <c:v>1991</c:v>
                </c:pt>
                <c:pt idx="1390">
                  <c:v>1991</c:v>
                </c:pt>
                <c:pt idx="1391">
                  <c:v>1991</c:v>
                </c:pt>
                <c:pt idx="1392">
                  <c:v>1991</c:v>
                </c:pt>
                <c:pt idx="1393">
                  <c:v>1991</c:v>
                </c:pt>
                <c:pt idx="1394">
                  <c:v>1991</c:v>
                </c:pt>
                <c:pt idx="1395">
                  <c:v>1991</c:v>
                </c:pt>
                <c:pt idx="1396">
                  <c:v>1991</c:v>
                </c:pt>
                <c:pt idx="1397">
                  <c:v>1991</c:v>
                </c:pt>
                <c:pt idx="1398">
                  <c:v>1991</c:v>
                </c:pt>
                <c:pt idx="1399">
                  <c:v>1991</c:v>
                </c:pt>
                <c:pt idx="1400">
                  <c:v>1991</c:v>
                </c:pt>
                <c:pt idx="1401">
                  <c:v>1991</c:v>
                </c:pt>
                <c:pt idx="1402">
                  <c:v>1991</c:v>
                </c:pt>
                <c:pt idx="1403">
                  <c:v>1991</c:v>
                </c:pt>
                <c:pt idx="1404">
                  <c:v>1991</c:v>
                </c:pt>
                <c:pt idx="1405">
                  <c:v>1991</c:v>
                </c:pt>
                <c:pt idx="1406">
                  <c:v>1991</c:v>
                </c:pt>
                <c:pt idx="1407">
                  <c:v>1991</c:v>
                </c:pt>
                <c:pt idx="1408">
                  <c:v>1991</c:v>
                </c:pt>
                <c:pt idx="1409">
                  <c:v>1991</c:v>
                </c:pt>
                <c:pt idx="1410">
                  <c:v>1991</c:v>
                </c:pt>
                <c:pt idx="1411">
                  <c:v>1991</c:v>
                </c:pt>
                <c:pt idx="1412">
                  <c:v>1991</c:v>
                </c:pt>
                <c:pt idx="1413">
                  <c:v>1991</c:v>
                </c:pt>
                <c:pt idx="1414">
                  <c:v>1991</c:v>
                </c:pt>
                <c:pt idx="1415">
                  <c:v>1991</c:v>
                </c:pt>
                <c:pt idx="1416">
                  <c:v>1991</c:v>
                </c:pt>
                <c:pt idx="1417">
                  <c:v>1991</c:v>
                </c:pt>
                <c:pt idx="1418">
                  <c:v>1991</c:v>
                </c:pt>
                <c:pt idx="1419">
                  <c:v>1991</c:v>
                </c:pt>
                <c:pt idx="1420">
                  <c:v>1991</c:v>
                </c:pt>
                <c:pt idx="1421">
                  <c:v>1991</c:v>
                </c:pt>
                <c:pt idx="1422">
                  <c:v>1991</c:v>
                </c:pt>
                <c:pt idx="1423">
                  <c:v>1991</c:v>
                </c:pt>
                <c:pt idx="1424">
                  <c:v>1991</c:v>
                </c:pt>
                <c:pt idx="1425">
                  <c:v>1991</c:v>
                </c:pt>
                <c:pt idx="1426">
                  <c:v>1991</c:v>
                </c:pt>
                <c:pt idx="1427">
                  <c:v>1991</c:v>
                </c:pt>
                <c:pt idx="1428">
                  <c:v>1991</c:v>
                </c:pt>
                <c:pt idx="1429">
                  <c:v>1991</c:v>
                </c:pt>
                <c:pt idx="1430">
                  <c:v>1991</c:v>
                </c:pt>
                <c:pt idx="1431">
                  <c:v>1992</c:v>
                </c:pt>
                <c:pt idx="1432">
                  <c:v>1992</c:v>
                </c:pt>
                <c:pt idx="1433">
                  <c:v>1992</c:v>
                </c:pt>
                <c:pt idx="1434">
                  <c:v>1992</c:v>
                </c:pt>
                <c:pt idx="1435">
                  <c:v>1992</c:v>
                </c:pt>
                <c:pt idx="1436">
                  <c:v>1992</c:v>
                </c:pt>
                <c:pt idx="1437">
                  <c:v>1992</c:v>
                </c:pt>
                <c:pt idx="1438">
                  <c:v>1992</c:v>
                </c:pt>
                <c:pt idx="1439">
                  <c:v>1992</c:v>
                </c:pt>
                <c:pt idx="1440">
                  <c:v>1992</c:v>
                </c:pt>
                <c:pt idx="1441">
                  <c:v>1992</c:v>
                </c:pt>
                <c:pt idx="1442">
                  <c:v>1992</c:v>
                </c:pt>
                <c:pt idx="1443">
                  <c:v>1992</c:v>
                </c:pt>
                <c:pt idx="1444">
                  <c:v>1992</c:v>
                </c:pt>
                <c:pt idx="1445">
                  <c:v>1992</c:v>
                </c:pt>
                <c:pt idx="1446">
                  <c:v>1992</c:v>
                </c:pt>
                <c:pt idx="1447">
                  <c:v>1992</c:v>
                </c:pt>
                <c:pt idx="1448">
                  <c:v>1992</c:v>
                </c:pt>
                <c:pt idx="1449">
                  <c:v>1992</c:v>
                </c:pt>
                <c:pt idx="1450">
                  <c:v>1992</c:v>
                </c:pt>
                <c:pt idx="1451">
                  <c:v>1992</c:v>
                </c:pt>
                <c:pt idx="1452">
                  <c:v>1992</c:v>
                </c:pt>
                <c:pt idx="1453">
                  <c:v>1992</c:v>
                </c:pt>
                <c:pt idx="1454">
                  <c:v>1992</c:v>
                </c:pt>
                <c:pt idx="1455">
                  <c:v>1992</c:v>
                </c:pt>
                <c:pt idx="1456">
                  <c:v>1992</c:v>
                </c:pt>
                <c:pt idx="1457">
                  <c:v>1992</c:v>
                </c:pt>
                <c:pt idx="1458">
                  <c:v>1992</c:v>
                </c:pt>
                <c:pt idx="1459">
                  <c:v>1992</c:v>
                </c:pt>
                <c:pt idx="1460">
                  <c:v>1992</c:v>
                </c:pt>
                <c:pt idx="1461">
                  <c:v>1992</c:v>
                </c:pt>
                <c:pt idx="1462">
                  <c:v>1992</c:v>
                </c:pt>
                <c:pt idx="1463">
                  <c:v>1992</c:v>
                </c:pt>
                <c:pt idx="1464">
                  <c:v>1992</c:v>
                </c:pt>
                <c:pt idx="1465">
                  <c:v>1992</c:v>
                </c:pt>
                <c:pt idx="1466">
                  <c:v>1992</c:v>
                </c:pt>
                <c:pt idx="1467">
                  <c:v>1992</c:v>
                </c:pt>
                <c:pt idx="1468">
                  <c:v>1992</c:v>
                </c:pt>
                <c:pt idx="1469">
                  <c:v>1992</c:v>
                </c:pt>
                <c:pt idx="1470">
                  <c:v>1992</c:v>
                </c:pt>
                <c:pt idx="1471">
                  <c:v>1992</c:v>
                </c:pt>
                <c:pt idx="1472">
                  <c:v>1992</c:v>
                </c:pt>
                <c:pt idx="1473">
                  <c:v>1992</c:v>
                </c:pt>
                <c:pt idx="1474">
                  <c:v>1992</c:v>
                </c:pt>
                <c:pt idx="1475">
                  <c:v>1992</c:v>
                </c:pt>
                <c:pt idx="1476">
                  <c:v>1992</c:v>
                </c:pt>
                <c:pt idx="1477">
                  <c:v>1992</c:v>
                </c:pt>
                <c:pt idx="1478">
                  <c:v>1992</c:v>
                </c:pt>
                <c:pt idx="1479">
                  <c:v>1992</c:v>
                </c:pt>
                <c:pt idx="1480">
                  <c:v>1992</c:v>
                </c:pt>
                <c:pt idx="1481">
                  <c:v>1993</c:v>
                </c:pt>
                <c:pt idx="1482">
                  <c:v>1993</c:v>
                </c:pt>
                <c:pt idx="1483">
                  <c:v>1993</c:v>
                </c:pt>
                <c:pt idx="1484">
                  <c:v>1993</c:v>
                </c:pt>
                <c:pt idx="1485">
                  <c:v>1993</c:v>
                </c:pt>
                <c:pt idx="1486">
                  <c:v>1993</c:v>
                </c:pt>
                <c:pt idx="1487">
                  <c:v>1993</c:v>
                </c:pt>
                <c:pt idx="1488">
                  <c:v>1993</c:v>
                </c:pt>
                <c:pt idx="1489">
                  <c:v>1993</c:v>
                </c:pt>
                <c:pt idx="1490">
                  <c:v>1993</c:v>
                </c:pt>
                <c:pt idx="1491">
                  <c:v>1993</c:v>
                </c:pt>
                <c:pt idx="1492">
                  <c:v>1993</c:v>
                </c:pt>
                <c:pt idx="1493">
                  <c:v>1993</c:v>
                </c:pt>
                <c:pt idx="1494">
                  <c:v>1993</c:v>
                </c:pt>
                <c:pt idx="1495">
                  <c:v>1993</c:v>
                </c:pt>
                <c:pt idx="1496">
                  <c:v>1993</c:v>
                </c:pt>
                <c:pt idx="1497">
                  <c:v>1993</c:v>
                </c:pt>
                <c:pt idx="1498">
                  <c:v>1993</c:v>
                </c:pt>
                <c:pt idx="1499">
                  <c:v>1993</c:v>
                </c:pt>
                <c:pt idx="1500">
                  <c:v>1993</c:v>
                </c:pt>
                <c:pt idx="1501">
                  <c:v>1993</c:v>
                </c:pt>
                <c:pt idx="1502">
                  <c:v>1993</c:v>
                </c:pt>
                <c:pt idx="1503">
                  <c:v>1993</c:v>
                </c:pt>
                <c:pt idx="1504">
                  <c:v>1993</c:v>
                </c:pt>
                <c:pt idx="1505">
                  <c:v>1993</c:v>
                </c:pt>
                <c:pt idx="1506">
                  <c:v>1993</c:v>
                </c:pt>
                <c:pt idx="1507">
                  <c:v>1993</c:v>
                </c:pt>
                <c:pt idx="1508">
                  <c:v>1993</c:v>
                </c:pt>
                <c:pt idx="1509">
                  <c:v>1993</c:v>
                </c:pt>
                <c:pt idx="1510">
                  <c:v>1993</c:v>
                </c:pt>
                <c:pt idx="1511">
                  <c:v>1993</c:v>
                </c:pt>
                <c:pt idx="1512">
                  <c:v>1993</c:v>
                </c:pt>
                <c:pt idx="1513">
                  <c:v>1993</c:v>
                </c:pt>
                <c:pt idx="1514">
                  <c:v>1993</c:v>
                </c:pt>
                <c:pt idx="1515">
                  <c:v>1993</c:v>
                </c:pt>
                <c:pt idx="1516">
                  <c:v>1993</c:v>
                </c:pt>
                <c:pt idx="1517">
                  <c:v>1993</c:v>
                </c:pt>
                <c:pt idx="1518">
                  <c:v>1993</c:v>
                </c:pt>
                <c:pt idx="1519">
                  <c:v>1993</c:v>
                </c:pt>
                <c:pt idx="1520">
                  <c:v>1993</c:v>
                </c:pt>
                <c:pt idx="1521">
                  <c:v>1993</c:v>
                </c:pt>
                <c:pt idx="1522">
                  <c:v>1993</c:v>
                </c:pt>
                <c:pt idx="1523">
                  <c:v>1993</c:v>
                </c:pt>
                <c:pt idx="1524">
                  <c:v>1993</c:v>
                </c:pt>
                <c:pt idx="1525">
                  <c:v>1993</c:v>
                </c:pt>
                <c:pt idx="1526">
                  <c:v>1993</c:v>
                </c:pt>
                <c:pt idx="1527">
                  <c:v>1993</c:v>
                </c:pt>
                <c:pt idx="1528">
                  <c:v>1993</c:v>
                </c:pt>
                <c:pt idx="1529">
                  <c:v>1993</c:v>
                </c:pt>
                <c:pt idx="1530">
                  <c:v>1993</c:v>
                </c:pt>
                <c:pt idx="1531">
                  <c:v>1994</c:v>
                </c:pt>
                <c:pt idx="1532">
                  <c:v>1994</c:v>
                </c:pt>
                <c:pt idx="1533">
                  <c:v>1994</c:v>
                </c:pt>
                <c:pt idx="1534">
                  <c:v>1994</c:v>
                </c:pt>
                <c:pt idx="1535">
                  <c:v>1994</c:v>
                </c:pt>
                <c:pt idx="1536">
                  <c:v>1994</c:v>
                </c:pt>
                <c:pt idx="1537">
                  <c:v>1994</c:v>
                </c:pt>
                <c:pt idx="1538">
                  <c:v>1994</c:v>
                </c:pt>
                <c:pt idx="1539">
                  <c:v>1994</c:v>
                </c:pt>
                <c:pt idx="1540">
                  <c:v>1994</c:v>
                </c:pt>
                <c:pt idx="1541">
                  <c:v>1994</c:v>
                </c:pt>
                <c:pt idx="1542">
                  <c:v>1994</c:v>
                </c:pt>
                <c:pt idx="1543">
                  <c:v>1994</c:v>
                </c:pt>
                <c:pt idx="1544">
                  <c:v>1994</c:v>
                </c:pt>
                <c:pt idx="1545">
                  <c:v>1994</c:v>
                </c:pt>
                <c:pt idx="1546">
                  <c:v>1994</c:v>
                </c:pt>
                <c:pt idx="1547">
                  <c:v>1994</c:v>
                </c:pt>
                <c:pt idx="1548">
                  <c:v>1994</c:v>
                </c:pt>
                <c:pt idx="1549">
                  <c:v>1994</c:v>
                </c:pt>
                <c:pt idx="1550">
                  <c:v>1994</c:v>
                </c:pt>
                <c:pt idx="1551">
                  <c:v>1994</c:v>
                </c:pt>
                <c:pt idx="1552">
                  <c:v>1994</c:v>
                </c:pt>
                <c:pt idx="1553">
                  <c:v>1994</c:v>
                </c:pt>
                <c:pt idx="1554">
                  <c:v>1994</c:v>
                </c:pt>
                <c:pt idx="1555">
                  <c:v>1994</c:v>
                </c:pt>
                <c:pt idx="1556">
                  <c:v>1994</c:v>
                </c:pt>
                <c:pt idx="1557">
                  <c:v>1994</c:v>
                </c:pt>
                <c:pt idx="1558">
                  <c:v>1994</c:v>
                </c:pt>
                <c:pt idx="1559">
                  <c:v>1994</c:v>
                </c:pt>
                <c:pt idx="1560">
                  <c:v>1994</c:v>
                </c:pt>
                <c:pt idx="1561">
                  <c:v>1994</c:v>
                </c:pt>
                <c:pt idx="1562">
                  <c:v>1994</c:v>
                </c:pt>
                <c:pt idx="1563">
                  <c:v>1994</c:v>
                </c:pt>
                <c:pt idx="1564">
                  <c:v>1994</c:v>
                </c:pt>
                <c:pt idx="1565">
                  <c:v>1994</c:v>
                </c:pt>
                <c:pt idx="1566">
                  <c:v>1994</c:v>
                </c:pt>
                <c:pt idx="1567">
                  <c:v>1994</c:v>
                </c:pt>
                <c:pt idx="1568">
                  <c:v>1994</c:v>
                </c:pt>
                <c:pt idx="1569">
                  <c:v>1994</c:v>
                </c:pt>
                <c:pt idx="1570">
                  <c:v>1994</c:v>
                </c:pt>
                <c:pt idx="1571">
                  <c:v>1994</c:v>
                </c:pt>
                <c:pt idx="1572">
                  <c:v>1994</c:v>
                </c:pt>
                <c:pt idx="1573">
                  <c:v>1994</c:v>
                </c:pt>
                <c:pt idx="1574">
                  <c:v>1994</c:v>
                </c:pt>
                <c:pt idx="1575">
                  <c:v>1994</c:v>
                </c:pt>
                <c:pt idx="1576">
                  <c:v>1994</c:v>
                </c:pt>
                <c:pt idx="1577">
                  <c:v>1994</c:v>
                </c:pt>
                <c:pt idx="1578">
                  <c:v>1994</c:v>
                </c:pt>
                <c:pt idx="1579">
                  <c:v>1994</c:v>
                </c:pt>
                <c:pt idx="1580">
                  <c:v>1995</c:v>
                </c:pt>
                <c:pt idx="1581">
                  <c:v>1995</c:v>
                </c:pt>
                <c:pt idx="1582">
                  <c:v>1995</c:v>
                </c:pt>
                <c:pt idx="1583">
                  <c:v>1995</c:v>
                </c:pt>
                <c:pt idx="1584">
                  <c:v>1995</c:v>
                </c:pt>
                <c:pt idx="1585">
                  <c:v>1995</c:v>
                </c:pt>
                <c:pt idx="1586">
                  <c:v>1995</c:v>
                </c:pt>
                <c:pt idx="1587">
                  <c:v>1995</c:v>
                </c:pt>
                <c:pt idx="1588">
                  <c:v>1995</c:v>
                </c:pt>
                <c:pt idx="1589">
                  <c:v>1995</c:v>
                </c:pt>
                <c:pt idx="1590">
                  <c:v>1995</c:v>
                </c:pt>
                <c:pt idx="1591">
                  <c:v>1995</c:v>
                </c:pt>
                <c:pt idx="1592">
                  <c:v>1995</c:v>
                </c:pt>
                <c:pt idx="1593">
                  <c:v>1995</c:v>
                </c:pt>
                <c:pt idx="1594">
                  <c:v>1995</c:v>
                </c:pt>
                <c:pt idx="1595">
                  <c:v>1995</c:v>
                </c:pt>
                <c:pt idx="1596">
                  <c:v>1995</c:v>
                </c:pt>
                <c:pt idx="1597">
                  <c:v>1995</c:v>
                </c:pt>
                <c:pt idx="1598">
                  <c:v>1995</c:v>
                </c:pt>
                <c:pt idx="1599">
                  <c:v>1995</c:v>
                </c:pt>
                <c:pt idx="1600">
                  <c:v>1995</c:v>
                </c:pt>
                <c:pt idx="1601">
                  <c:v>1995</c:v>
                </c:pt>
                <c:pt idx="1602">
                  <c:v>1995</c:v>
                </c:pt>
                <c:pt idx="1603">
                  <c:v>1995</c:v>
                </c:pt>
                <c:pt idx="1604">
                  <c:v>1995</c:v>
                </c:pt>
                <c:pt idx="1605">
                  <c:v>1995</c:v>
                </c:pt>
                <c:pt idx="1606">
                  <c:v>1995</c:v>
                </c:pt>
                <c:pt idx="1607">
                  <c:v>1995</c:v>
                </c:pt>
                <c:pt idx="1608">
                  <c:v>1996</c:v>
                </c:pt>
                <c:pt idx="1609">
                  <c:v>1996</c:v>
                </c:pt>
                <c:pt idx="1610">
                  <c:v>1996</c:v>
                </c:pt>
                <c:pt idx="1611">
                  <c:v>1996</c:v>
                </c:pt>
                <c:pt idx="1612">
                  <c:v>1996</c:v>
                </c:pt>
                <c:pt idx="1613">
                  <c:v>1996</c:v>
                </c:pt>
                <c:pt idx="1614">
                  <c:v>1996</c:v>
                </c:pt>
                <c:pt idx="1615">
                  <c:v>1996</c:v>
                </c:pt>
                <c:pt idx="1616">
                  <c:v>1996</c:v>
                </c:pt>
                <c:pt idx="1617">
                  <c:v>1996</c:v>
                </c:pt>
                <c:pt idx="1618">
                  <c:v>1996</c:v>
                </c:pt>
                <c:pt idx="1619">
                  <c:v>1996</c:v>
                </c:pt>
                <c:pt idx="1620">
                  <c:v>1996</c:v>
                </c:pt>
                <c:pt idx="1621">
                  <c:v>1996</c:v>
                </c:pt>
                <c:pt idx="1622">
                  <c:v>1996</c:v>
                </c:pt>
                <c:pt idx="1623">
                  <c:v>2002</c:v>
                </c:pt>
                <c:pt idx="1624">
                  <c:v>2002</c:v>
                </c:pt>
                <c:pt idx="1625">
                  <c:v>2002</c:v>
                </c:pt>
                <c:pt idx="1626">
                  <c:v>2002</c:v>
                </c:pt>
                <c:pt idx="1627">
                  <c:v>2002</c:v>
                </c:pt>
                <c:pt idx="1628">
                  <c:v>2002</c:v>
                </c:pt>
                <c:pt idx="1629">
                  <c:v>2002</c:v>
                </c:pt>
                <c:pt idx="1630">
                  <c:v>2002</c:v>
                </c:pt>
                <c:pt idx="1631">
                  <c:v>2002</c:v>
                </c:pt>
                <c:pt idx="1632">
                  <c:v>2002</c:v>
                </c:pt>
                <c:pt idx="1633">
                  <c:v>2002</c:v>
                </c:pt>
                <c:pt idx="1634">
                  <c:v>2002</c:v>
                </c:pt>
                <c:pt idx="1635">
                  <c:v>2002</c:v>
                </c:pt>
                <c:pt idx="1636">
                  <c:v>2002</c:v>
                </c:pt>
                <c:pt idx="1637">
                  <c:v>2002</c:v>
                </c:pt>
                <c:pt idx="1638">
                  <c:v>2002</c:v>
                </c:pt>
                <c:pt idx="1639">
                  <c:v>2002</c:v>
                </c:pt>
                <c:pt idx="1640">
                  <c:v>2002</c:v>
                </c:pt>
                <c:pt idx="1641">
                  <c:v>2002</c:v>
                </c:pt>
                <c:pt idx="1642">
                  <c:v>2002</c:v>
                </c:pt>
                <c:pt idx="1643">
                  <c:v>2002</c:v>
                </c:pt>
                <c:pt idx="1644">
                  <c:v>2002</c:v>
                </c:pt>
                <c:pt idx="1645">
                  <c:v>2002</c:v>
                </c:pt>
                <c:pt idx="1646">
                  <c:v>2002</c:v>
                </c:pt>
                <c:pt idx="1647">
                  <c:v>2002</c:v>
                </c:pt>
                <c:pt idx="1648">
                  <c:v>2002</c:v>
                </c:pt>
                <c:pt idx="1649">
                  <c:v>2002</c:v>
                </c:pt>
                <c:pt idx="1650">
                  <c:v>2002</c:v>
                </c:pt>
                <c:pt idx="1651">
                  <c:v>2002</c:v>
                </c:pt>
                <c:pt idx="1652">
                  <c:v>2002</c:v>
                </c:pt>
                <c:pt idx="1653">
                  <c:v>2002</c:v>
                </c:pt>
                <c:pt idx="1654">
                  <c:v>2002</c:v>
                </c:pt>
                <c:pt idx="1655">
                  <c:v>2002</c:v>
                </c:pt>
                <c:pt idx="1656">
                  <c:v>2002</c:v>
                </c:pt>
                <c:pt idx="1657">
                  <c:v>2003</c:v>
                </c:pt>
                <c:pt idx="1658">
                  <c:v>2003</c:v>
                </c:pt>
                <c:pt idx="1659">
                  <c:v>2003</c:v>
                </c:pt>
                <c:pt idx="1660">
                  <c:v>2003</c:v>
                </c:pt>
                <c:pt idx="1661">
                  <c:v>2003</c:v>
                </c:pt>
                <c:pt idx="1662">
                  <c:v>2003</c:v>
                </c:pt>
                <c:pt idx="1663">
                  <c:v>2003</c:v>
                </c:pt>
                <c:pt idx="1664">
                  <c:v>2003</c:v>
                </c:pt>
                <c:pt idx="1665">
                  <c:v>2003</c:v>
                </c:pt>
                <c:pt idx="1666">
                  <c:v>2003</c:v>
                </c:pt>
                <c:pt idx="1667">
                  <c:v>2003</c:v>
                </c:pt>
                <c:pt idx="1668">
                  <c:v>2003</c:v>
                </c:pt>
                <c:pt idx="1669">
                  <c:v>2003</c:v>
                </c:pt>
                <c:pt idx="1670">
                  <c:v>2003</c:v>
                </c:pt>
                <c:pt idx="1671">
                  <c:v>2003</c:v>
                </c:pt>
                <c:pt idx="1672">
                  <c:v>2003</c:v>
                </c:pt>
                <c:pt idx="1673">
                  <c:v>2003</c:v>
                </c:pt>
                <c:pt idx="1674">
                  <c:v>2003</c:v>
                </c:pt>
                <c:pt idx="1675">
                  <c:v>2003</c:v>
                </c:pt>
                <c:pt idx="1676">
                  <c:v>2003</c:v>
                </c:pt>
                <c:pt idx="1677">
                  <c:v>2003</c:v>
                </c:pt>
                <c:pt idx="1678">
                  <c:v>2003</c:v>
                </c:pt>
                <c:pt idx="1679">
                  <c:v>2003</c:v>
                </c:pt>
                <c:pt idx="1680">
                  <c:v>2003</c:v>
                </c:pt>
                <c:pt idx="1681">
                  <c:v>2003</c:v>
                </c:pt>
                <c:pt idx="1682">
                  <c:v>2003</c:v>
                </c:pt>
                <c:pt idx="1683">
                  <c:v>2003</c:v>
                </c:pt>
                <c:pt idx="1684">
                  <c:v>2003</c:v>
                </c:pt>
                <c:pt idx="1685">
                  <c:v>2003</c:v>
                </c:pt>
                <c:pt idx="1686">
                  <c:v>2003</c:v>
                </c:pt>
                <c:pt idx="1687">
                  <c:v>2003</c:v>
                </c:pt>
                <c:pt idx="1688">
                  <c:v>2003</c:v>
                </c:pt>
                <c:pt idx="1689">
                  <c:v>2003</c:v>
                </c:pt>
                <c:pt idx="1690">
                  <c:v>2003</c:v>
                </c:pt>
                <c:pt idx="1691">
                  <c:v>2003</c:v>
                </c:pt>
                <c:pt idx="1692">
                  <c:v>2003</c:v>
                </c:pt>
                <c:pt idx="1693">
                  <c:v>2003</c:v>
                </c:pt>
                <c:pt idx="1694">
                  <c:v>2003</c:v>
                </c:pt>
                <c:pt idx="1695">
                  <c:v>2007</c:v>
                </c:pt>
                <c:pt idx="1696">
                  <c:v>2007</c:v>
                </c:pt>
                <c:pt idx="1697">
                  <c:v>2007</c:v>
                </c:pt>
                <c:pt idx="1698">
                  <c:v>2007</c:v>
                </c:pt>
                <c:pt idx="1699">
                  <c:v>2007</c:v>
                </c:pt>
                <c:pt idx="1700">
                  <c:v>2007</c:v>
                </c:pt>
                <c:pt idx="1701">
                  <c:v>2007</c:v>
                </c:pt>
                <c:pt idx="1702">
                  <c:v>2007</c:v>
                </c:pt>
                <c:pt idx="1703">
                  <c:v>2007</c:v>
                </c:pt>
                <c:pt idx="1704">
                  <c:v>2007</c:v>
                </c:pt>
                <c:pt idx="1705">
                  <c:v>2007</c:v>
                </c:pt>
                <c:pt idx="1706">
                  <c:v>2007</c:v>
                </c:pt>
                <c:pt idx="1707">
                  <c:v>2007</c:v>
                </c:pt>
                <c:pt idx="1708">
                  <c:v>2007</c:v>
                </c:pt>
                <c:pt idx="1709">
                  <c:v>2007</c:v>
                </c:pt>
                <c:pt idx="1710">
                  <c:v>2007</c:v>
                </c:pt>
                <c:pt idx="1711">
                  <c:v>2007</c:v>
                </c:pt>
                <c:pt idx="1712">
                  <c:v>2007</c:v>
                </c:pt>
                <c:pt idx="1713">
                  <c:v>2007</c:v>
                </c:pt>
                <c:pt idx="1714">
                  <c:v>2007</c:v>
                </c:pt>
                <c:pt idx="1715">
                  <c:v>2007</c:v>
                </c:pt>
                <c:pt idx="1716">
                  <c:v>2007</c:v>
                </c:pt>
                <c:pt idx="1717">
                  <c:v>2007</c:v>
                </c:pt>
                <c:pt idx="1718">
                  <c:v>2007</c:v>
                </c:pt>
                <c:pt idx="1719">
                  <c:v>2007</c:v>
                </c:pt>
                <c:pt idx="1720">
                  <c:v>2007</c:v>
                </c:pt>
                <c:pt idx="1721">
                  <c:v>2007</c:v>
                </c:pt>
                <c:pt idx="1722">
                  <c:v>2007</c:v>
                </c:pt>
                <c:pt idx="1723">
                  <c:v>2007</c:v>
                </c:pt>
                <c:pt idx="1724">
                  <c:v>2007</c:v>
                </c:pt>
                <c:pt idx="1725">
                  <c:v>2007</c:v>
                </c:pt>
                <c:pt idx="1726">
                  <c:v>2007</c:v>
                </c:pt>
                <c:pt idx="1727">
                  <c:v>2007</c:v>
                </c:pt>
                <c:pt idx="1728">
                  <c:v>2007</c:v>
                </c:pt>
                <c:pt idx="1729">
                  <c:v>2007</c:v>
                </c:pt>
                <c:pt idx="1730">
                  <c:v>2007</c:v>
                </c:pt>
                <c:pt idx="1731">
                  <c:v>2007</c:v>
                </c:pt>
                <c:pt idx="1732">
                  <c:v>2007</c:v>
                </c:pt>
                <c:pt idx="1733">
                  <c:v>2007</c:v>
                </c:pt>
                <c:pt idx="1734">
                  <c:v>2007</c:v>
                </c:pt>
                <c:pt idx="1735">
                  <c:v>2007</c:v>
                </c:pt>
                <c:pt idx="1736">
                  <c:v>2007</c:v>
                </c:pt>
                <c:pt idx="1737">
                  <c:v>2007</c:v>
                </c:pt>
                <c:pt idx="1738">
                  <c:v>2007</c:v>
                </c:pt>
                <c:pt idx="1739">
                  <c:v>2007</c:v>
                </c:pt>
                <c:pt idx="1740">
                  <c:v>2007</c:v>
                </c:pt>
                <c:pt idx="1741">
                  <c:v>2007</c:v>
                </c:pt>
                <c:pt idx="1742">
                  <c:v>2007</c:v>
                </c:pt>
                <c:pt idx="1743">
                  <c:v>2008</c:v>
                </c:pt>
                <c:pt idx="1744">
                  <c:v>2008</c:v>
                </c:pt>
                <c:pt idx="1745">
                  <c:v>2008</c:v>
                </c:pt>
                <c:pt idx="1746">
                  <c:v>2008</c:v>
                </c:pt>
                <c:pt idx="1747">
                  <c:v>2008</c:v>
                </c:pt>
                <c:pt idx="1748">
                  <c:v>2008</c:v>
                </c:pt>
                <c:pt idx="1749">
                  <c:v>2008</c:v>
                </c:pt>
                <c:pt idx="1750">
                  <c:v>2008</c:v>
                </c:pt>
                <c:pt idx="1751">
                  <c:v>2008</c:v>
                </c:pt>
                <c:pt idx="1752">
                  <c:v>2008</c:v>
                </c:pt>
                <c:pt idx="1753">
                  <c:v>2008</c:v>
                </c:pt>
                <c:pt idx="1754">
                  <c:v>2008</c:v>
                </c:pt>
                <c:pt idx="1755">
                  <c:v>2008</c:v>
                </c:pt>
                <c:pt idx="1756">
                  <c:v>2008</c:v>
                </c:pt>
                <c:pt idx="1757">
                  <c:v>2008</c:v>
                </c:pt>
                <c:pt idx="1758">
                  <c:v>2008</c:v>
                </c:pt>
                <c:pt idx="1759">
                  <c:v>2008</c:v>
                </c:pt>
                <c:pt idx="1760">
                  <c:v>2008</c:v>
                </c:pt>
                <c:pt idx="1761">
                  <c:v>2008</c:v>
                </c:pt>
                <c:pt idx="1762">
                  <c:v>2008</c:v>
                </c:pt>
                <c:pt idx="1763">
                  <c:v>2008</c:v>
                </c:pt>
                <c:pt idx="1764">
                  <c:v>2008</c:v>
                </c:pt>
                <c:pt idx="1765">
                  <c:v>2008</c:v>
                </c:pt>
                <c:pt idx="1766">
                  <c:v>2008</c:v>
                </c:pt>
                <c:pt idx="1767">
                  <c:v>2008</c:v>
                </c:pt>
                <c:pt idx="1768">
                  <c:v>2008</c:v>
                </c:pt>
                <c:pt idx="1769">
                  <c:v>2008</c:v>
                </c:pt>
                <c:pt idx="1770">
                  <c:v>2008</c:v>
                </c:pt>
                <c:pt idx="1771">
                  <c:v>2008</c:v>
                </c:pt>
                <c:pt idx="1772">
                  <c:v>2008</c:v>
                </c:pt>
                <c:pt idx="1773">
                  <c:v>2008</c:v>
                </c:pt>
                <c:pt idx="1774">
                  <c:v>2008</c:v>
                </c:pt>
                <c:pt idx="1775">
                  <c:v>2008</c:v>
                </c:pt>
                <c:pt idx="1776">
                  <c:v>2008</c:v>
                </c:pt>
                <c:pt idx="1777">
                  <c:v>2011</c:v>
                </c:pt>
                <c:pt idx="1778">
                  <c:v>2011</c:v>
                </c:pt>
                <c:pt idx="1779">
                  <c:v>2011</c:v>
                </c:pt>
                <c:pt idx="1780">
                  <c:v>2011</c:v>
                </c:pt>
                <c:pt idx="1781">
                  <c:v>2011</c:v>
                </c:pt>
                <c:pt idx="1782">
                  <c:v>2011</c:v>
                </c:pt>
                <c:pt idx="1783">
                  <c:v>2011</c:v>
                </c:pt>
                <c:pt idx="1784">
                  <c:v>2011</c:v>
                </c:pt>
                <c:pt idx="1785">
                  <c:v>2011</c:v>
                </c:pt>
                <c:pt idx="1786">
                  <c:v>2011</c:v>
                </c:pt>
                <c:pt idx="1787">
                  <c:v>2011</c:v>
                </c:pt>
                <c:pt idx="1788">
                  <c:v>2011</c:v>
                </c:pt>
                <c:pt idx="1789">
                  <c:v>2011</c:v>
                </c:pt>
                <c:pt idx="1790">
                  <c:v>2011</c:v>
                </c:pt>
                <c:pt idx="1791">
                  <c:v>2011</c:v>
                </c:pt>
                <c:pt idx="1792">
                  <c:v>2011</c:v>
                </c:pt>
                <c:pt idx="1793">
                  <c:v>2011</c:v>
                </c:pt>
                <c:pt idx="1794">
                  <c:v>2011</c:v>
                </c:pt>
                <c:pt idx="1795">
                  <c:v>2011</c:v>
                </c:pt>
                <c:pt idx="1796">
                  <c:v>2011</c:v>
                </c:pt>
                <c:pt idx="1797">
                  <c:v>2011</c:v>
                </c:pt>
                <c:pt idx="1798">
                  <c:v>2011</c:v>
                </c:pt>
                <c:pt idx="1799">
                  <c:v>2011</c:v>
                </c:pt>
                <c:pt idx="1800">
                  <c:v>2011</c:v>
                </c:pt>
                <c:pt idx="1801">
                  <c:v>2011</c:v>
                </c:pt>
                <c:pt idx="1802">
                  <c:v>2012</c:v>
                </c:pt>
                <c:pt idx="1803">
                  <c:v>2012</c:v>
                </c:pt>
                <c:pt idx="1804">
                  <c:v>2012</c:v>
                </c:pt>
                <c:pt idx="1805">
                  <c:v>2012</c:v>
                </c:pt>
                <c:pt idx="1806">
                  <c:v>2012</c:v>
                </c:pt>
                <c:pt idx="1807">
                  <c:v>2012</c:v>
                </c:pt>
                <c:pt idx="1808">
                  <c:v>2012</c:v>
                </c:pt>
                <c:pt idx="1809">
                  <c:v>2012</c:v>
                </c:pt>
                <c:pt idx="1810">
                  <c:v>2012</c:v>
                </c:pt>
                <c:pt idx="1811">
                  <c:v>2012</c:v>
                </c:pt>
                <c:pt idx="1812">
                  <c:v>2012</c:v>
                </c:pt>
                <c:pt idx="1813">
                  <c:v>2012</c:v>
                </c:pt>
                <c:pt idx="1814">
                  <c:v>2012</c:v>
                </c:pt>
                <c:pt idx="1815">
                  <c:v>2012</c:v>
                </c:pt>
                <c:pt idx="1816">
                  <c:v>2012</c:v>
                </c:pt>
                <c:pt idx="1817">
                  <c:v>2013</c:v>
                </c:pt>
                <c:pt idx="1818">
                  <c:v>2013</c:v>
                </c:pt>
                <c:pt idx="1819">
                  <c:v>2013</c:v>
                </c:pt>
                <c:pt idx="1820">
                  <c:v>2013</c:v>
                </c:pt>
                <c:pt idx="1821">
                  <c:v>2013</c:v>
                </c:pt>
                <c:pt idx="1822">
                  <c:v>2013</c:v>
                </c:pt>
                <c:pt idx="1823">
                  <c:v>2013</c:v>
                </c:pt>
                <c:pt idx="1824">
                  <c:v>2013</c:v>
                </c:pt>
                <c:pt idx="1825">
                  <c:v>2013</c:v>
                </c:pt>
                <c:pt idx="1826">
                  <c:v>2013</c:v>
                </c:pt>
                <c:pt idx="1827">
                  <c:v>2013</c:v>
                </c:pt>
                <c:pt idx="1828">
                  <c:v>2013</c:v>
                </c:pt>
                <c:pt idx="1829">
                  <c:v>2013</c:v>
                </c:pt>
                <c:pt idx="1830">
                  <c:v>2013</c:v>
                </c:pt>
                <c:pt idx="1831">
                  <c:v>2013</c:v>
                </c:pt>
                <c:pt idx="1832">
                  <c:v>2013</c:v>
                </c:pt>
                <c:pt idx="1833">
                  <c:v>2013</c:v>
                </c:pt>
                <c:pt idx="1834">
                  <c:v>2013</c:v>
                </c:pt>
                <c:pt idx="1835">
                  <c:v>2013</c:v>
                </c:pt>
                <c:pt idx="1836">
                  <c:v>2013</c:v>
                </c:pt>
                <c:pt idx="1837">
                  <c:v>2013</c:v>
                </c:pt>
                <c:pt idx="1838">
                  <c:v>2013</c:v>
                </c:pt>
                <c:pt idx="1839">
                  <c:v>2013</c:v>
                </c:pt>
                <c:pt idx="1840">
                  <c:v>2013</c:v>
                </c:pt>
                <c:pt idx="1841">
                  <c:v>2013</c:v>
                </c:pt>
                <c:pt idx="1842">
                  <c:v>2013</c:v>
                </c:pt>
                <c:pt idx="1843">
                  <c:v>2013</c:v>
                </c:pt>
                <c:pt idx="1844">
                  <c:v>2013</c:v>
                </c:pt>
                <c:pt idx="1845">
                  <c:v>2013</c:v>
                </c:pt>
                <c:pt idx="1846">
                  <c:v>2013</c:v>
                </c:pt>
                <c:pt idx="1847">
                  <c:v>2013</c:v>
                </c:pt>
                <c:pt idx="1848">
                  <c:v>2013</c:v>
                </c:pt>
                <c:pt idx="1849">
                  <c:v>2013</c:v>
                </c:pt>
                <c:pt idx="1850">
                  <c:v>2013</c:v>
                </c:pt>
                <c:pt idx="1851">
                  <c:v>2013</c:v>
                </c:pt>
                <c:pt idx="1852">
                  <c:v>2013</c:v>
                </c:pt>
                <c:pt idx="1853">
                  <c:v>2013</c:v>
                </c:pt>
                <c:pt idx="1854">
                  <c:v>2013</c:v>
                </c:pt>
                <c:pt idx="1855">
                  <c:v>2013</c:v>
                </c:pt>
                <c:pt idx="1856">
                  <c:v>2013</c:v>
                </c:pt>
                <c:pt idx="1857">
                  <c:v>2013</c:v>
                </c:pt>
                <c:pt idx="1858">
                  <c:v>2013</c:v>
                </c:pt>
                <c:pt idx="1859">
                  <c:v>2013</c:v>
                </c:pt>
                <c:pt idx="1860">
                  <c:v>2013</c:v>
                </c:pt>
                <c:pt idx="1861">
                  <c:v>2013</c:v>
                </c:pt>
                <c:pt idx="1862">
                  <c:v>2013</c:v>
                </c:pt>
                <c:pt idx="1863">
                  <c:v>2013</c:v>
                </c:pt>
                <c:pt idx="1864">
                  <c:v>2013</c:v>
                </c:pt>
                <c:pt idx="1865">
                  <c:v>2013</c:v>
                </c:pt>
                <c:pt idx="1866">
                  <c:v>2014</c:v>
                </c:pt>
                <c:pt idx="1867">
                  <c:v>2014</c:v>
                </c:pt>
                <c:pt idx="1868">
                  <c:v>2014</c:v>
                </c:pt>
                <c:pt idx="1869">
                  <c:v>2014</c:v>
                </c:pt>
                <c:pt idx="1870">
                  <c:v>2014</c:v>
                </c:pt>
                <c:pt idx="1871">
                  <c:v>2014</c:v>
                </c:pt>
                <c:pt idx="1872">
                  <c:v>2014</c:v>
                </c:pt>
                <c:pt idx="1873">
                  <c:v>2014</c:v>
                </c:pt>
                <c:pt idx="1874">
                  <c:v>2014</c:v>
                </c:pt>
                <c:pt idx="1875">
                  <c:v>2014</c:v>
                </c:pt>
                <c:pt idx="1876">
                  <c:v>2014</c:v>
                </c:pt>
                <c:pt idx="1877">
                  <c:v>2014</c:v>
                </c:pt>
                <c:pt idx="1878">
                  <c:v>2014</c:v>
                </c:pt>
                <c:pt idx="1879">
                  <c:v>2014</c:v>
                </c:pt>
                <c:pt idx="1880">
                  <c:v>2014</c:v>
                </c:pt>
                <c:pt idx="1881">
                  <c:v>2014</c:v>
                </c:pt>
                <c:pt idx="1882">
                  <c:v>2014</c:v>
                </c:pt>
                <c:pt idx="1883">
                  <c:v>2014</c:v>
                </c:pt>
                <c:pt idx="1884">
                  <c:v>2014</c:v>
                </c:pt>
                <c:pt idx="1885">
                  <c:v>2014</c:v>
                </c:pt>
                <c:pt idx="1886">
                  <c:v>2014</c:v>
                </c:pt>
                <c:pt idx="1887">
                  <c:v>2014</c:v>
                </c:pt>
                <c:pt idx="1888">
                  <c:v>2014</c:v>
                </c:pt>
                <c:pt idx="1889">
                  <c:v>2014</c:v>
                </c:pt>
                <c:pt idx="1890">
                  <c:v>2014</c:v>
                </c:pt>
                <c:pt idx="1891">
                  <c:v>2014</c:v>
                </c:pt>
                <c:pt idx="1892">
                  <c:v>2014</c:v>
                </c:pt>
                <c:pt idx="1893">
                  <c:v>2014</c:v>
                </c:pt>
                <c:pt idx="1894">
                  <c:v>2014</c:v>
                </c:pt>
                <c:pt idx="1895">
                  <c:v>2014</c:v>
                </c:pt>
                <c:pt idx="1896">
                  <c:v>2014</c:v>
                </c:pt>
                <c:pt idx="1897">
                  <c:v>2014</c:v>
                </c:pt>
                <c:pt idx="1898">
                  <c:v>2014</c:v>
                </c:pt>
                <c:pt idx="1899">
                  <c:v>2014</c:v>
                </c:pt>
                <c:pt idx="1900">
                  <c:v>2014</c:v>
                </c:pt>
                <c:pt idx="1901">
                  <c:v>2014</c:v>
                </c:pt>
                <c:pt idx="1902">
                  <c:v>2014</c:v>
                </c:pt>
                <c:pt idx="1903">
                  <c:v>2014</c:v>
                </c:pt>
                <c:pt idx="1904">
                  <c:v>2014</c:v>
                </c:pt>
                <c:pt idx="1905">
                  <c:v>2014</c:v>
                </c:pt>
                <c:pt idx="1906">
                  <c:v>2014</c:v>
                </c:pt>
                <c:pt idx="1907">
                  <c:v>2014</c:v>
                </c:pt>
                <c:pt idx="1908">
                  <c:v>2014</c:v>
                </c:pt>
                <c:pt idx="1909">
                  <c:v>2014</c:v>
                </c:pt>
                <c:pt idx="1910">
                  <c:v>2014</c:v>
                </c:pt>
                <c:pt idx="1911">
                  <c:v>2014</c:v>
                </c:pt>
                <c:pt idx="1912">
                  <c:v>2014</c:v>
                </c:pt>
                <c:pt idx="1913">
                  <c:v>2014</c:v>
                </c:pt>
                <c:pt idx="1914">
                  <c:v>2014</c:v>
                </c:pt>
                <c:pt idx="1915">
                  <c:v>2014</c:v>
                </c:pt>
                <c:pt idx="1916">
                  <c:v>2015</c:v>
                </c:pt>
                <c:pt idx="1917">
                  <c:v>2015</c:v>
                </c:pt>
                <c:pt idx="1918">
                  <c:v>2015</c:v>
                </c:pt>
                <c:pt idx="1919">
                  <c:v>2015</c:v>
                </c:pt>
                <c:pt idx="1920">
                  <c:v>2015</c:v>
                </c:pt>
                <c:pt idx="1921">
                  <c:v>2015</c:v>
                </c:pt>
                <c:pt idx="1922">
                  <c:v>2015</c:v>
                </c:pt>
                <c:pt idx="1923">
                  <c:v>2015</c:v>
                </c:pt>
                <c:pt idx="1924">
                  <c:v>2015</c:v>
                </c:pt>
                <c:pt idx="1925">
                  <c:v>2015</c:v>
                </c:pt>
                <c:pt idx="1926">
                  <c:v>2015</c:v>
                </c:pt>
                <c:pt idx="1927">
                  <c:v>2015</c:v>
                </c:pt>
                <c:pt idx="1928">
                  <c:v>2015</c:v>
                </c:pt>
                <c:pt idx="1929">
                  <c:v>2015</c:v>
                </c:pt>
                <c:pt idx="1930">
                  <c:v>2015</c:v>
                </c:pt>
                <c:pt idx="1931">
                  <c:v>2015</c:v>
                </c:pt>
                <c:pt idx="1932">
                  <c:v>2015</c:v>
                </c:pt>
                <c:pt idx="1933">
                  <c:v>2015</c:v>
                </c:pt>
                <c:pt idx="1934">
                  <c:v>2015</c:v>
                </c:pt>
                <c:pt idx="1935">
                  <c:v>2015</c:v>
                </c:pt>
                <c:pt idx="1936">
                  <c:v>2015</c:v>
                </c:pt>
                <c:pt idx="1937">
                  <c:v>2015</c:v>
                </c:pt>
                <c:pt idx="1938">
                  <c:v>2015</c:v>
                </c:pt>
                <c:pt idx="1939">
                  <c:v>2015</c:v>
                </c:pt>
                <c:pt idx="1940">
                  <c:v>2015</c:v>
                </c:pt>
                <c:pt idx="1941">
                  <c:v>2015</c:v>
                </c:pt>
                <c:pt idx="1942">
                  <c:v>2015</c:v>
                </c:pt>
                <c:pt idx="1943">
                  <c:v>2015</c:v>
                </c:pt>
                <c:pt idx="1944">
                  <c:v>2015</c:v>
                </c:pt>
                <c:pt idx="1945">
                  <c:v>2015</c:v>
                </c:pt>
                <c:pt idx="1946">
                  <c:v>2015</c:v>
                </c:pt>
                <c:pt idx="1947">
                  <c:v>2015</c:v>
                </c:pt>
                <c:pt idx="1948">
                  <c:v>2015</c:v>
                </c:pt>
                <c:pt idx="1949">
                  <c:v>2015</c:v>
                </c:pt>
                <c:pt idx="1950">
                  <c:v>2015</c:v>
                </c:pt>
                <c:pt idx="1951">
                  <c:v>2015</c:v>
                </c:pt>
                <c:pt idx="1952">
                  <c:v>2015</c:v>
                </c:pt>
                <c:pt idx="1953">
                  <c:v>2015</c:v>
                </c:pt>
                <c:pt idx="1954">
                  <c:v>2015</c:v>
                </c:pt>
                <c:pt idx="1955">
                  <c:v>2015</c:v>
                </c:pt>
                <c:pt idx="1956">
                  <c:v>2015</c:v>
                </c:pt>
                <c:pt idx="1957">
                  <c:v>2015</c:v>
                </c:pt>
                <c:pt idx="1958">
                  <c:v>2015</c:v>
                </c:pt>
                <c:pt idx="1959">
                  <c:v>2015</c:v>
                </c:pt>
                <c:pt idx="1960">
                  <c:v>2015</c:v>
                </c:pt>
                <c:pt idx="1961">
                  <c:v>2015</c:v>
                </c:pt>
                <c:pt idx="1962">
                  <c:v>2015</c:v>
                </c:pt>
                <c:pt idx="1963">
                  <c:v>2015</c:v>
                </c:pt>
                <c:pt idx="1964">
                  <c:v>2015</c:v>
                </c:pt>
                <c:pt idx="1965">
                  <c:v>2015</c:v>
                </c:pt>
                <c:pt idx="1966">
                  <c:v>2016</c:v>
                </c:pt>
                <c:pt idx="1967">
                  <c:v>2016</c:v>
                </c:pt>
                <c:pt idx="1968">
                  <c:v>2016</c:v>
                </c:pt>
                <c:pt idx="1969">
                  <c:v>2016</c:v>
                </c:pt>
                <c:pt idx="1970">
                  <c:v>2016</c:v>
                </c:pt>
                <c:pt idx="1971">
                  <c:v>2016</c:v>
                </c:pt>
                <c:pt idx="1972">
                  <c:v>2016</c:v>
                </c:pt>
                <c:pt idx="1973">
                  <c:v>2016</c:v>
                </c:pt>
                <c:pt idx="1974">
                  <c:v>2016</c:v>
                </c:pt>
                <c:pt idx="1975">
                  <c:v>2016</c:v>
                </c:pt>
              </c:numCache>
            </c:numRef>
          </c:xVal>
          <c:yVal>
            <c:numRef>
              <c:f>'[1]2pops_EnvData_summary_final'!$H$2:$H$1977</c:f>
              <c:numCache>
                <c:formatCode>General</c:formatCode>
                <c:ptCount val="1976"/>
                <c:pt idx="0">
                  <c:v>2.0771360099999998</c:v>
                </c:pt>
                <c:pt idx="1">
                  <c:v>1.86363838</c:v>
                </c:pt>
                <c:pt idx="2">
                  <c:v>2.0700779499999999</c:v>
                </c:pt>
                <c:pt idx="3">
                  <c:v>1.90603973</c:v>
                </c:pt>
                <c:pt idx="4">
                  <c:v>1.6793619900000001</c:v>
                </c:pt>
                <c:pt idx="5">
                  <c:v>1.55268312</c:v>
                </c:pt>
                <c:pt idx="6">
                  <c:v>1.8939940399999999</c:v>
                </c:pt>
                <c:pt idx="7">
                  <c:v>1.8965271399999999</c:v>
                </c:pt>
                <c:pt idx="8">
                  <c:v>1.6363183699999999</c:v>
                </c:pt>
                <c:pt idx="9">
                  <c:v>1.9504435499999999</c:v>
                </c:pt>
                <c:pt idx="10">
                  <c:v>2.1605287899999999</c:v>
                </c:pt>
                <c:pt idx="11">
                  <c:v>1.26546107</c:v>
                </c:pt>
                <c:pt idx="12">
                  <c:v>1.8979153600000001</c:v>
                </c:pt>
                <c:pt idx="13">
                  <c:v>1.94981224</c:v>
                </c:pt>
                <c:pt idx="14">
                  <c:v>1.9363450499999999</c:v>
                </c:pt>
                <c:pt idx="15">
                  <c:v>1.9704969299999999</c:v>
                </c:pt>
                <c:pt idx="16">
                  <c:v>1.9029063100000001</c:v>
                </c:pt>
                <c:pt idx="17">
                  <c:v>1.8964985599999999</c:v>
                </c:pt>
                <c:pt idx="18">
                  <c:v>1.04080818</c:v>
                </c:pt>
                <c:pt idx="19">
                  <c:v>2.1436487299999998</c:v>
                </c:pt>
                <c:pt idx="20">
                  <c:v>1.64855208</c:v>
                </c:pt>
                <c:pt idx="21">
                  <c:v>1.8091119200000001</c:v>
                </c:pt>
                <c:pt idx="22">
                  <c:v>1.77862499</c:v>
                </c:pt>
                <c:pt idx="23">
                  <c:v>2.0826037409999998</c:v>
                </c:pt>
                <c:pt idx="24">
                  <c:v>1.81691256</c:v>
                </c:pt>
                <c:pt idx="25">
                  <c:v>1.1743193300000001</c:v>
                </c:pt>
                <c:pt idx="26">
                  <c:v>1.9111469999999999</c:v>
                </c:pt>
                <c:pt idx="27">
                  <c:v>2.1202310899999999</c:v>
                </c:pt>
                <c:pt idx="28">
                  <c:v>1.7314037600000001</c:v>
                </c:pt>
                <c:pt idx="29">
                  <c:v>1.7378649900000001</c:v>
                </c:pt>
                <c:pt idx="30">
                  <c:v>2.2169083000000001</c:v>
                </c:pt>
                <c:pt idx="31">
                  <c:v>1.7418999399999999</c:v>
                </c:pt>
                <c:pt idx="32">
                  <c:v>1.8863218900000001</c:v>
                </c:pt>
                <c:pt idx="33">
                  <c:v>2.1816698099999998</c:v>
                </c:pt>
                <c:pt idx="34">
                  <c:v>1.72836813</c:v>
                </c:pt>
                <c:pt idx="35">
                  <c:v>2.0348575800000002</c:v>
                </c:pt>
                <c:pt idx="36">
                  <c:v>2.25559354</c:v>
                </c:pt>
                <c:pt idx="37">
                  <c:v>1.9123047799999999</c:v>
                </c:pt>
                <c:pt idx="38">
                  <c:v>2.0940769499999998</c:v>
                </c:pt>
                <c:pt idx="39">
                  <c:v>1.5077985</c:v>
                </c:pt>
                <c:pt idx="40">
                  <c:v>2.30216449</c:v>
                </c:pt>
                <c:pt idx="41">
                  <c:v>1.8258366699999999</c:v>
                </c:pt>
                <c:pt idx="42">
                  <c:v>1.86939502</c:v>
                </c:pt>
                <c:pt idx="43">
                  <c:v>1.82249952</c:v>
                </c:pt>
                <c:pt idx="44">
                  <c:v>1.9359852900000001</c:v>
                </c:pt>
                <c:pt idx="45">
                  <c:v>1.61998252</c:v>
                </c:pt>
                <c:pt idx="46">
                  <c:v>2.4169904500000001</c:v>
                </c:pt>
                <c:pt idx="47">
                  <c:v>2.1995997799999998</c:v>
                </c:pt>
                <c:pt idx="48">
                  <c:v>1.8321800699999999</c:v>
                </c:pt>
                <c:pt idx="49">
                  <c:v>2.0706891500000002</c:v>
                </c:pt>
                <c:pt idx="50">
                  <c:v>2.3708369199999999</c:v>
                </c:pt>
                <c:pt idx="51">
                  <c:v>2.4524507600000001</c:v>
                </c:pt>
                <c:pt idx="52">
                  <c:v>2.16526832</c:v>
                </c:pt>
                <c:pt idx="53">
                  <c:v>1.741959684</c:v>
                </c:pt>
                <c:pt idx="54">
                  <c:v>1.54096554</c:v>
                </c:pt>
                <c:pt idx="55">
                  <c:v>1.4465134900000001</c:v>
                </c:pt>
                <c:pt idx="56">
                  <c:v>1.62817795</c:v>
                </c:pt>
                <c:pt idx="57">
                  <c:v>1.86827432</c:v>
                </c:pt>
                <c:pt idx="58">
                  <c:v>1.87402161</c:v>
                </c:pt>
                <c:pt idx="59">
                  <c:v>1.7766264599999999</c:v>
                </c:pt>
                <c:pt idx="60">
                  <c:v>1.44964754</c:v>
                </c:pt>
                <c:pt idx="61">
                  <c:v>1.67931074</c:v>
                </c:pt>
                <c:pt idx="62">
                  <c:v>1.46467215</c:v>
                </c:pt>
                <c:pt idx="63">
                  <c:v>2.2185029599999999</c:v>
                </c:pt>
                <c:pt idx="64">
                  <c:v>1.6300941099999999</c:v>
                </c:pt>
                <c:pt idx="65">
                  <c:v>1.44259637</c:v>
                </c:pt>
                <c:pt idx="66">
                  <c:v>1.3847560800000001</c:v>
                </c:pt>
                <c:pt idx="67">
                  <c:v>1.64219516</c:v>
                </c:pt>
                <c:pt idx="68">
                  <c:v>1.26515365</c:v>
                </c:pt>
                <c:pt idx="69">
                  <c:v>2.16514104</c:v>
                </c:pt>
                <c:pt idx="70">
                  <c:v>1.5257188800000001</c:v>
                </c:pt>
                <c:pt idx="71">
                  <c:v>1.8263758000000001</c:v>
                </c:pt>
                <c:pt idx="72">
                  <c:v>1.8318372599999999</c:v>
                </c:pt>
                <c:pt idx="73">
                  <c:v>2.1596681100000001</c:v>
                </c:pt>
                <c:pt idx="74">
                  <c:v>1.7469394600000001</c:v>
                </c:pt>
                <c:pt idx="75">
                  <c:v>1.7954196600000001</c:v>
                </c:pt>
                <c:pt idx="76">
                  <c:v>1.9326507500000001</c:v>
                </c:pt>
                <c:pt idx="77">
                  <c:v>1.6334070700000001</c:v>
                </c:pt>
                <c:pt idx="78">
                  <c:v>2.65920807</c:v>
                </c:pt>
                <c:pt idx="79">
                  <c:v>1.4492716800000001</c:v>
                </c:pt>
                <c:pt idx="80">
                  <c:v>1.8249986600000001</c:v>
                </c:pt>
                <c:pt idx="81">
                  <c:v>1.6304803699999999</c:v>
                </c:pt>
                <c:pt idx="82">
                  <c:v>1.55615181</c:v>
                </c:pt>
                <c:pt idx="83">
                  <c:v>1.69401036</c:v>
                </c:pt>
                <c:pt idx="84">
                  <c:v>1.88273936</c:v>
                </c:pt>
                <c:pt idx="85">
                  <c:v>1.1748374699999999</c:v>
                </c:pt>
                <c:pt idx="86">
                  <c:v>2.0612780900000001</c:v>
                </c:pt>
                <c:pt idx="87">
                  <c:v>1.7716668600000001</c:v>
                </c:pt>
                <c:pt idx="88">
                  <c:v>1.7092587800000001</c:v>
                </c:pt>
                <c:pt idx="89">
                  <c:v>2.0674145199999998</c:v>
                </c:pt>
                <c:pt idx="90">
                  <c:v>1.7126571100000001</c:v>
                </c:pt>
                <c:pt idx="91">
                  <c:v>1.80496597</c:v>
                </c:pt>
                <c:pt idx="92">
                  <c:v>1.4894949799999999</c:v>
                </c:pt>
                <c:pt idx="93">
                  <c:v>1.3456393200000001</c:v>
                </c:pt>
                <c:pt idx="94">
                  <c:v>1.3885919200000001</c:v>
                </c:pt>
                <c:pt idx="95">
                  <c:v>1.1630936700000001</c:v>
                </c:pt>
                <c:pt idx="96">
                  <c:v>1.7658195400000001</c:v>
                </c:pt>
                <c:pt idx="97">
                  <c:v>1.71645124</c:v>
                </c:pt>
                <c:pt idx="98">
                  <c:v>2.0356522500000001</c:v>
                </c:pt>
                <c:pt idx="99">
                  <c:v>2.7002383700000001</c:v>
                </c:pt>
                <c:pt idx="100">
                  <c:v>1.92080158</c:v>
                </c:pt>
                <c:pt idx="101">
                  <c:v>1.5513670799999999</c:v>
                </c:pt>
                <c:pt idx="102">
                  <c:v>1.52073207</c:v>
                </c:pt>
                <c:pt idx="103">
                  <c:v>1.59722181</c:v>
                </c:pt>
                <c:pt idx="104">
                  <c:v>2.5289793299999999</c:v>
                </c:pt>
                <c:pt idx="105">
                  <c:v>1.6807245399999999</c:v>
                </c:pt>
                <c:pt idx="106">
                  <c:v>1.62890461</c:v>
                </c:pt>
                <c:pt idx="107">
                  <c:v>1.9805434</c:v>
                </c:pt>
                <c:pt idx="108">
                  <c:v>2.3985322029999998</c:v>
                </c:pt>
                <c:pt idx="109">
                  <c:v>2.47045403</c:v>
                </c:pt>
                <c:pt idx="110">
                  <c:v>1.3115426800000001</c:v>
                </c:pt>
                <c:pt idx="111">
                  <c:v>1.8531703100000001</c:v>
                </c:pt>
                <c:pt idx="112">
                  <c:v>2.3150778000000001</c:v>
                </c:pt>
                <c:pt idx="113">
                  <c:v>1.9495794500000001</c:v>
                </c:pt>
                <c:pt idx="114">
                  <c:v>1.58998401</c:v>
                </c:pt>
                <c:pt idx="115">
                  <c:v>0.63832111999999996</c:v>
                </c:pt>
                <c:pt idx="116">
                  <c:v>1.76641669</c:v>
                </c:pt>
                <c:pt idx="117">
                  <c:v>1.8286252599999999</c:v>
                </c:pt>
                <c:pt idx="118">
                  <c:v>2.1970594800000001</c:v>
                </c:pt>
                <c:pt idx="119">
                  <c:v>1.4431856700000001</c:v>
                </c:pt>
                <c:pt idx="120">
                  <c:v>2.4206781500000001</c:v>
                </c:pt>
                <c:pt idx="121">
                  <c:v>1.7724529200000001</c:v>
                </c:pt>
                <c:pt idx="122">
                  <c:v>1.3752266200000001</c:v>
                </c:pt>
                <c:pt idx="123">
                  <c:v>2.7395830399999999</c:v>
                </c:pt>
                <c:pt idx="124">
                  <c:v>2.35695239</c:v>
                </c:pt>
                <c:pt idx="125">
                  <c:v>2.3675421299999999</c:v>
                </c:pt>
                <c:pt idx="126">
                  <c:v>2.2048766299999998</c:v>
                </c:pt>
                <c:pt idx="127">
                  <c:v>2.416976</c:v>
                </c:pt>
                <c:pt idx="128">
                  <c:v>1.7412843499999999</c:v>
                </c:pt>
                <c:pt idx="129">
                  <c:v>1.3715536699999999</c:v>
                </c:pt>
                <c:pt idx="130">
                  <c:v>1.4320798699999999</c:v>
                </c:pt>
                <c:pt idx="131">
                  <c:v>1.86272163</c:v>
                </c:pt>
                <c:pt idx="132">
                  <c:v>1.7673560500000001</c:v>
                </c:pt>
                <c:pt idx="133">
                  <c:v>1.9705263500000001</c:v>
                </c:pt>
                <c:pt idx="134">
                  <c:v>2.3077384099999998</c:v>
                </c:pt>
                <c:pt idx="135">
                  <c:v>1.9002099800000001</c:v>
                </c:pt>
                <c:pt idx="136">
                  <c:v>1.51447332</c:v>
                </c:pt>
                <c:pt idx="137">
                  <c:v>1.54011276</c:v>
                </c:pt>
                <c:pt idx="138">
                  <c:v>1.9063187800000001</c:v>
                </c:pt>
                <c:pt idx="139">
                  <c:v>1.5953915000000001</c:v>
                </c:pt>
                <c:pt idx="140">
                  <c:v>2.3630024700000001</c:v>
                </c:pt>
                <c:pt idx="141">
                  <c:v>1.84202581</c:v>
                </c:pt>
                <c:pt idx="142">
                  <c:v>1.80754959</c:v>
                </c:pt>
                <c:pt idx="143">
                  <c:v>1.89289291</c:v>
                </c:pt>
                <c:pt idx="144">
                  <c:v>1.70737553</c:v>
                </c:pt>
                <c:pt idx="145">
                  <c:v>1.6521564900000001</c:v>
                </c:pt>
                <c:pt idx="146">
                  <c:v>1.6588199299999999</c:v>
                </c:pt>
                <c:pt idx="147">
                  <c:v>2.1029924699999998</c:v>
                </c:pt>
                <c:pt idx="148">
                  <c:v>1.47400139</c:v>
                </c:pt>
                <c:pt idx="149">
                  <c:v>1.93986182</c:v>
                </c:pt>
                <c:pt idx="150">
                  <c:v>2.28102239</c:v>
                </c:pt>
                <c:pt idx="151">
                  <c:v>2.0721811300000001</c:v>
                </c:pt>
                <c:pt idx="152">
                  <c:v>1.44878548</c:v>
                </c:pt>
                <c:pt idx="153">
                  <c:v>1.6448241400000001</c:v>
                </c:pt>
                <c:pt idx="154">
                  <c:v>1.7007692299999999</c:v>
                </c:pt>
                <c:pt idx="155">
                  <c:v>1.95784282</c:v>
                </c:pt>
                <c:pt idx="156">
                  <c:v>1.5519935899999999</c:v>
                </c:pt>
                <c:pt idx="157">
                  <c:v>2.3927554199999999</c:v>
                </c:pt>
                <c:pt idx="158">
                  <c:v>1.71249984</c:v>
                </c:pt>
                <c:pt idx="159">
                  <c:v>1.5521702900000001</c:v>
                </c:pt>
                <c:pt idx="160">
                  <c:v>1.4420742799999999</c:v>
                </c:pt>
                <c:pt idx="161">
                  <c:v>1.2535815699999999</c:v>
                </c:pt>
                <c:pt idx="162">
                  <c:v>1.58277376</c:v>
                </c:pt>
                <c:pt idx="163">
                  <c:v>1.4857161999999999</c:v>
                </c:pt>
                <c:pt idx="164">
                  <c:v>2.0475882699999999</c:v>
                </c:pt>
                <c:pt idx="165">
                  <c:v>1.93283669</c:v>
                </c:pt>
                <c:pt idx="166">
                  <c:v>1.95283896</c:v>
                </c:pt>
                <c:pt idx="167">
                  <c:v>1.5880102300000001</c:v>
                </c:pt>
                <c:pt idx="168">
                  <c:v>1.65235277</c:v>
                </c:pt>
                <c:pt idx="169">
                  <c:v>2.35478867</c:v>
                </c:pt>
                <c:pt idx="170">
                  <c:v>1.8222119999999999</c:v>
                </c:pt>
                <c:pt idx="171">
                  <c:v>2.11307153</c:v>
                </c:pt>
                <c:pt idx="172">
                  <c:v>2.3987480799999998</c:v>
                </c:pt>
                <c:pt idx="173">
                  <c:v>2.0932339</c:v>
                </c:pt>
                <c:pt idx="174">
                  <c:v>1.56878172</c:v>
                </c:pt>
                <c:pt idx="175">
                  <c:v>1.6478160799999999</c:v>
                </c:pt>
                <c:pt idx="176">
                  <c:v>1.7083009300000001</c:v>
                </c:pt>
                <c:pt idx="177">
                  <c:v>2.1621415800000001</c:v>
                </c:pt>
                <c:pt idx="178">
                  <c:v>2.08946809</c:v>
                </c:pt>
                <c:pt idx="179">
                  <c:v>1.54915209</c:v>
                </c:pt>
                <c:pt idx="180">
                  <c:v>1.6227528499999999</c:v>
                </c:pt>
                <c:pt idx="181">
                  <c:v>1.6351901499999999</c:v>
                </c:pt>
                <c:pt idx="182">
                  <c:v>1.69203992</c:v>
                </c:pt>
                <c:pt idx="183">
                  <c:v>1.9233719</c:v>
                </c:pt>
                <c:pt idx="184">
                  <c:v>1.73875599</c:v>
                </c:pt>
                <c:pt idx="185">
                  <c:v>1.72228958</c:v>
                </c:pt>
                <c:pt idx="186">
                  <c:v>1.7485885400000001</c:v>
                </c:pt>
                <c:pt idx="187">
                  <c:v>2.2586155400000001</c:v>
                </c:pt>
                <c:pt idx="188">
                  <c:v>2.2434286299999999</c:v>
                </c:pt>
                <c:pt idx="189">
                  <c:v>1.3414803399999999</c:v>
                </c:pt>
                <c:pt idx="190">
                  <c:v>2.1592227300000002</c:v>
                </c:pt>
                <c:pt idx="191">
                  <c:v>2.2543698000000001</c:v>
                </c:pt>
                <c:pt idx="192">
                  <c:v>2.04753147</c:v>
                </c:pt>
                <c:pt idx="193">
                  <c:v>1.52789391</c:v>
                </c:pt>
                <c:pt idx="194">
                  <c:v>1.89642</c:v>
                </c:pt>
                <c:pt idx="195">
                  <c:v>1.4629799999999999</c:v>
                </c:pt>
                <c:pt idx="196">
                  <c:v>1.6713499999999999</c:v>
                </c:pt>
                <c:pt idx="197">
                  <c:v>1.53986</c:v>
                </c:pt>
                <c:pt idx="198">
                  <c:v>1.6823999999999999</c:v>
                </c:pt>
                <c:pt idx="199">
                  <c:v>1.00312</c:v>
                </c:pt>
                <c:pt idx="200">
                  <c:v>2.1860599999999999</c:v>
                </c:pt>
                <c:pt idx="201">
                  <c:v>1.82281</c:v>
                </c:pt>
                <c:pt idx="202">
                  <c:v>0.86882999999999999</c:v>
                </c:pt>
                <c:pt idx="203">
                  <c:v>1.98583</c:v>
                </c:pt>
                <c:pt idx="204">
                  <c:v>1.8882000000000001</c:v>
                </c:pt>
                <c:pt idx="205">
                  <c:v>1.7822199999999999</c:v>
                </c:pt>
                <c:pt idx="206">
                  <c:v>1.1223799999999999</c:v>
                </c:pt>
                <c:pt idx="207">
                  <c:v>1.49631</c:v>
                </c:pt>
                <c:pt idx="208">
                  <c:v>1.6114200000000001</c:v>
                </c:pt>
                <c:pt idx="209">
                  <c:v>2.0162100000000001</c:v>
                </c:pt>
                <c:pt idx="210">
                  <c:v>1.4762500000000001</c:v>
                </c:pt>
                <c:pt idx="211">
                  <c:v>1.9519500000000001</c:v>
                </c:pt>
                <c:pt idx="212">
                  <c:v>1.55203</c:v>
                </c:pt>
                <c:pt idx="213">
                  <c:v>1.81579</c:v>
                </c:pt>
                <c:pt idx="214">
                  <c:v>1.7239</c:v>
                </c:pt>
                <c:pt idx="215">
                  <c:v>1.9074199999999999</c:v>
                </c:pt>
                <c:pt idx="216">
                  <c:v>1.38022</c:v>
                </c:pt>
                <c:pt idx="217">
                  <c:v>2.0330499999999998</c:v>
                </c:pt>
                <c:pt idx="218">
                  <c:v>1.7192499999999999</c:v>
                </c:pt>
                <c:pt idx="219">
                  <c:v>1.63453</c:v>
                </c:pt>
                <c:pt idx="220">
                  <c:v>1.84155</c:v>
                </c:pt>
                <c:pt idx="221">
                  <c:v>1.3630800000000001</c:v>
                </c:pt>
                <c:pt idx="222">
                  <c:v>2.0844499999999999</c:v>
                </c:pt>
                <c:pt idx="223">
                  <c:v>1.6233900000000001</c:v>
                </c:pt>
                <c:pt idx="224">
                  <c:v>1.73106</c:v>
                </c:pt>
                <c:pt idx="225">
                  <c:v>1.7499100000000001</c:v>
                </c:pt>
                <c:pt idx="226">
                  <c:v>2.0150600000000001</c:v>
                </c:pt>
                <c:pt idx="227">
                  <c:v>2.17536</c:v>
                </c:pt>
                <c:pt idx="228">
                  <c:v>2.4068100000000001</c:v>
                </c:pt>
                <c:pt idx="229">
                  <c:v>1.7827</c:v>
                </c:pt>
                <c:pt idx="230">
                  <c:v>2.5931700000000002</c:v>
                </c:pt>
                <c:pt idx="231">
                  <c:v>1.7318499999999999</c:v>
                </c:pt>
                <c:pt idx="232">
                  <c:v>1.98278</c:v>
                </c:pt>
                <c:pt idx="233">
                  <c:v>1.9304399999999999</c:v>
                </c:pt>
                <c:pt idx="234">
                  <c:v>1.6142000000000001</c:v>
                </c:pt>
                <c:pt idx="235">
                  <c:v>2.0348700000000002</c:v>
                </c:pt>
                <c:pt idx="236">
                  <c:v>1.87981</c:v>
                </c:pt>
                <c:pt idx="237">
                  <c:v>1.5154399999999999</c:v>
                </c:pt>
                <c:pt idx="238">
                  <c:v>1.0820700000000001</c:v>
                </c:pt>
                <c:pt idx="239">
                  <c:v>1.5038199999999999</c:v>
                </c:pt>
                <c:pt idx="240">
                  <c:v>1.15069</c:v>
                </c:pt>
                <c:pt idx="241">
                  <c:v>2.1109200000000001</c:v>
                </c:pt>
                <c:pt idx="242">
                  <c:v>1.7837099999999999</c:v>
                </c:pt>
                <c:pt idx="243">
                  <c:v>1.7937000000000001</c:v>
                </c:pt>
                <c:pt idx="244">
                  <c:v>2.2425899999999999</c:v>
                </c:pt>
                <c:pt idx="245">
                  <c:v>1.4809300000000001</c:v>
                </c:pt>
                <c:pt idx="246">
                  <c:v>1.9093599999999999</c:v>
                </c:pt>
                <c:pt idx="247">
                  <c:v>1.5183500000000001</c:v>
                </c:pt>
                <c:pt idx="248">
                  <c:v>2.0810399999999998</c:v>
                </c:pt>
                <c:pt idx="249">
                  <c:v>1.8322700000000001</c:v>
                </c:pt>
                <c:pt idx="250">
                  <c:v>2.08162</c:v>
                </c:pt>
                <c:pt idx="251">
                  <c:v>2.1592699999999998</c:v>
                </c:pt>
                <c:pt idx="252">
                  <c:v>1.4550399999999999</c:v>
                </c:pt>
                <c:pt idx="253">
                  <c:v>1.8403799999999999</c:v>
                </c:pt>
                <c:pt idx="254">
                  <c:v>1.8924099999999999</c:v>
                </c:pt>
                <c:pt idx="255">
                  <c:v>1.8101100000000001</c:v>
                </c:pt>
                <c:pt idx="256">
                  <c:v>0.56744000000000006</c:v>
                </c:pt>
                <c:pt idx="257">
                  <c:v>2.0154399999999999</c:v>
                </c:pt>
                <c:pt idx="258">
                  <c:v>1.3669500000000001</c:v>
                </c:pt>
                <c:pt idx="259">
                  <c:v>1.69659</c:v>
                </c:pt>
                <c:pt idx="260">
                  <c:v>1.26823</c:v>
                </c:pt>
                <c:pt idx="261">
                  <c:v>1.9620599999999999</c:v>
                </c:pt>
                <c:pt idx="262">
                  <c:v>1.5279199999999999</c:v>
                </c:pt>
                <c:pt idx="263">
                  <c:v>1.6806000000000001</c:v>
                </c:pt>
                <c:pt idx="264">
                  <c:v>2.2301299999999999</c:v>
                </c:pt>
                <c:pt idx="265">
                  <c:v>1.9475</c:v>
                </c:pt>
                <c:pt idx="266">
                  <c:v>2.1815600000000002</c:v>
                </c:pt>
                <c:pt idx="267">
                  <c:v>1.8410500000000001</c:v>
                </c:pt>
                <c:pt idx="268">
                  <c:v>1.75769</c:v>
                </c:pt>
                <c:pt idx="269">
                  <c:v>1.84711</c:v>
                </c:pt>
                <c:pt idx="270">
                  <c:v>1.8209</c:v>
                </c:pt>
                <c:pt idx="271">
                  <c:v>1.9371100000000001</c:v>
                </c:pt>
                <c:pt idx="272">
                  <c:v>2.2933699999999999</c:v>
                </c:pt>
                <c:pt idx="273">
                  <c:v>2.0866799999999999</c:v>
                </c:pt>
                <c:pt idx="274">
                  <c:v>1.8150500000000001</c:v>
                </c:pt>
                <c:pt idx="275">
                  <c:v>1.63958</c:v>
                </c:pt>
                <c:pt idx="276">
                  <c:v>1.96289</c:v>
                </c:pt>
                <c:pt idx="277">
                  <c:v>1.7761800000000001</c:v>
                </c:pt>
                <c:pt idx="278">
                  <c:v>2.391</c:v>
                </c:pt>
                <c:pt idx="279">
                  <c:v>1.66649</c:v>
                </c:pt>
                <c:pt idx="280">
                  <c:v>0.91722000000000004</c:v>
                </c:pt>
                <c:pt idx="281">
                  <c:v>1.64513</c:v>
                </c:pt>
                <c:pt idx="282">
                  <c:v>0.88317000000000001</c:v>
                </c:pt>
                <c:pt idx="283">
                  <c:v>1.8067</c:v>
                </c:pt>
                <c:pt idx="284">
                  <c:v>2.3096800000000002</c:v>
                </c:pt>
                <c:pt idx="285">
                  <c:v>2.4267599999999998</c:v>
                </c:pt>
                <c:pt idx="286">
                  <c:v>1.8987799999999999</c:v>
                </c:pt>
                <c:pt idx="287">
                  <c:v>2.1603699999999999</c:v>
                </c:pt>
                <c:pt idx="288">
                  <c:v>2.2250800000000002</c:v>
                </c:pt>
                <c:pt idx="289">
                  <c:v>2.5915699999999999</c:v>
                </c:pt>
                <c:pt idx="290">
                  <c:v>1.3999699999999999</c:v>
                </c:pt>
                <c:pt idx="291">
                  <c:v>2.1701100000000002</c:v>
                </c:pt>
                <c:pt idx="292">
                  <c:v>2.2948900000000001</c:v>
                </c:pt>
                <c:pt idx="293">
                  <c:v>1.8988499999999999</c:v>
                </c:pt>
                <c:pt idx="294">
                  <c:v>2.1045799999999999</c:v>
                </c:pt>
                <c:pt idx="295">
                  <c:v>1.7466999999999999</c:v>
                </c:pt>
                <c:pt idx="296">
                  <c:v>1.8343400000000001</c:v>
                </c:pt>
                <c:pt idx="297">
                  <c:v>1.3555299999999999</c:v>
                </c:pt>
                <c:pt idx="298">
                  <c:v>1.5809800000000001</c:v>
                </c:pt>
                <c:pt idx="299">
                  <c:v>1.59714</c:v>
                </c:pt>
                <c:pt idx="300">
                  <c:v>1.51189</c:v>
                </c:pt>
                <c:pt idx="301">
                  <c:v>2.1149499999999999</c:v>
                </c:pt>
                <c:pt idx="302">
                  <c:v>1.7949600000000001</c:v>
                </c:pt>
                <c:pt idx="303">
                  <c:v>2.7408199999999998</c:v>
                </c:pt>
                <c:pt idx="304">
                  <c:v>2.1975899999999999</c:v>
                </c:pt>
                <c:pt idx="305">
                  <c:v>1.85443</c:v>
                </c:pt>
                <c:pt idx="306">
                  <c:v>2.1189200000000001</c:v>
                </c:pt>
                <c:pt idx="307">
                  <c:v>2.5001799999999998</c:v>
                </c:pt>
                <c:pt idx="308">
                  <c:v>1.78915</c:v>
                </c:pt>
                <c:pt idx="309">
                  <c:v>2.16791</c:v>
                </c:pt>
                <c:pt idx="310">
                  <c:v>2.1542500000000002</c:v>
                </c:pt>
                <c:pt idx="311">
                  <c:v>1.2928200000000001</c:v>
                </c:pt>
                <c:pt idx="312">
                  <c:v>1.66669</c:v>
                </c:pt>
                <c:pt idx="313">
                  <c:v>2.0149699999999999</c:v>
                </c:pt>
                <c:pt idx="314">
                  <c:v>1.7504</c:v>
                </c:pt>
                <c:pt idx="315">
                  <c:v>2.19259</c:v>
                </c:pt>
                <c:pt idx="316">
                  <c:v>1.80751</c:v>
                </c:pt>
                <c:pt idx="317">
                  <c:v>1.6969000000000001</c:v>
                </c:pt>
                <c:pt idx="318">
                  <c:v>1.1179699999999999</c:v>
                </c:pt>
                <c:pt idx="319">
                  <c:v>2.5855399999999999</c:v>
                </c:pt>
                <c:pt idx="320">
                  <c:v>1.8766</c:v>
                </c:pt>
                <c:pt idx="321">
                  <c:v>1.9948900000000001</c:v>
                </c:pt>
                <c:pt idx="322">
                  <c:v>1.9183600000000001</c:v>
                </c:pt>
                <c:pt idx="323">
                  <c:v>1.3719699999999999</c:v>
                </c:pt>
                <c:pt idx="324">
                  <c:v>2.16133</c:v>
                </c:pt>
                <c:pt idx="325">
                  <c:v>1.59195</c:v>
                </c:pt>
                <c:pt idx="326">
                  <c:v>1.76858</c:v>
                </c:pt>
                <c:pt idx="327">
                  <c:v>1.5078</c:v>
                </c:pt>
                <c:pt idx="328">
                  <c:v>2.14045</c:v>
                </c:pt>
                <c:pt idx="329">
                  <c:v>1.6789400000000001</c:v>
                </c:pt>
                <c:pt idx="330">
                  <c:v>1.81054</c:v>
                </c:pt>
                <c:pt idx="331">
                  <c:v>2.1172900000000001</c:v>
                </c:pt>
                <c:pt idx="332">
                  <c:v>1.5482899999999999</c:v>
                </c:pt>
                <c:pt idx="333">
                  <c:v>2.4988199999999998</c:v>
                </c:pt>
                <c:pt idx="334">
                  <c:v>1.9154500000000001</c:v>
                </c:pt>
                <c:pt idx="335">
                  <c:v>1.58595</c:v>
                </c:pt>
                <c:pt idx="336">
                  <c:v>1.66126</c:v>
                </c:pt>
                <c:pt idx="337">
                  <c:v>1.8121499999999999</c:v>
                </c:pt>
                <c:pt idx="338">
                  <c:v>1.6964699999999999</c:v>
                </c:pt>
                <c:pt idx="339">
                  <c:v>2.0838299999999998</c:v>
                </c:pt>
                <c:pt idx="340">
                  <c:v>2.3611300000000002</c:v>
                </c:pt>
                <c:pt idx="341">
                  <c:v>1.13948</c:v>
                </c:pt>
                <c:pt idx="342">
                  <c:v>2.14995</c:v>
                </c:pt>
                <c:pt idx="343">
                  <c:v>1.60449</c:v>
                </c:pt>
                <c:pt idx="344">
                  <c:v>1.81073</c:v>
                </c:pt>
                <c:pt idx="345">
                  <c:v>1.8148299999999999</c:v>
                </c:pt>
                <c:pt idx="346">
                  <c:v>2.6422500000000002</c:v>
                </c:pt>
                <c:pt idx="347">
                  <c:v>1.69208</c:v>
                </c:pt>
                <c:pt idx="348">
                  <c:v>2.3497499999999998</c:v>
                </c:pt>
                <c:pt idx="349">
                  <c:v>1.49935</c:v>
                </c:pt>
                <c:pt idx="350">
                  <c:v>2.0221499999999999</c:v>
                </c:pt>
                <c:pt idx="351">
                  <c:v>1.2653300000000001</c:v>
                </c:pt>
                <c:pt idx="352">
                  <c:v>1.84412</c:v>
                </c:pt>
                <c:pt idx="353">
                  <c:v>2.0556999999999999</c:v>
                </c:pt>
                <c:pt idx="354">
                  <c:v>2.33108</c:v>
                </c:pt>
                <c:pt idx="355">
                  <c:v>2.3296800000000002</c:v>
                </c:pt>
                <c:pt idx="356">
                  <c:v>1.4151199999999999</c:v>
                </c:pt>
                <c:pt idx="357">
                  <c:v>1.97603</c:v>
                </c:pt>
                <c:pt idx="358">
                  <c:v>1.6410899999999999</c:v>
                </c:pt>
                <c:pt idx="359">
                  <c:v>1.65374</c:v>
                </c:pt>
                <c:pt idx="360">
                  <c:v>1.37476</c:v>
                </c:pt>
                <c:pt idx="361">
                  <c:v>1.70336</c:v>
                </c:pt>
                <c:pt idx="362">
                  <c:v>1.7476400000000001</c:v>
                </c:pt>
                <c:pt idx="363">
                  <c:v>1.6809700000000001</c:v>
                </c:pt>
                <c:pt idx="364">
                  <c:v>1.7344299999999999</c:v>
                </c:pt>
                <c:pt idx="365">
                  <c:v>1.9202300000000001</c:v>
                </c:pt>
                <c:pt idx="366">
                  <c:v>2.5835900000000001</c:v>
                </c:pt>
                <c:pt idx="367">
                  <c:v>1.7151000000000001</c:v>
                </c:pt>
                <c:pt idx="368">
                  <c:v>1.8483000000000001</c:v>
                </c:pt>
                <c:pt idx="369">
                  <c:v>2.0009700000000001</c:v>
                </c:pt>
                <c:pt idx="370">
                  <c:v>1.9612499999999999</c:v>
                </c:pt>
                <c:pt idx="371">
                  <c:v>1.77084</c:v>
                </c:pt>
                <c:pt idx="372">
                  <c:v>1.76447</c:v>
                </c:pt>
                <c:pt idx="373">
                  <c:v>1.9388300000000001</c:v>
                </c:pt>
                <c:pt idx="374">
                  <c:v>1.5049399999999999</c:v>
                </c:pt>
                <c:pt idx="375">
                  <c:v>1.7439100000000001</c:v>
                </c:pt>
                <c:pt idx="376">
                  <c:v>2.0206</c:v>
                </c:pt>
                <c:pt idx="377">
                  <c:v>1.6507000000000001</c:v>
                </c:pt>
                <c:pt idx="378">
                  <c:v>1.9116500000000001</c:v>
                </c:pt>
                <c:pt idx="379">
                  <c:v>2.00739</c:v>
                </c:pt>
                <c:pt idx="380">
                  <c:v>2.3606199999999999</c:v>
                </c:pt>
                <c:pt idx="381">
                  <c:v>1.78592</c:v>
                </c:pt>
                <c:pt idx="382">
                  <c:v>1.4689000000000001</c:v>
                </c:pt>
                <c:pt idx="383">
                  <c:v>1.98794</c:v>
                </c:pt>
                <c:pt idx="384">
                  <c:v>1.38201</c:v>
                </c:pt>
                <c:pt idx="385">
                  <c:v>1.7670600000000001</c:v>
                </c:pt>
                <c:pt idx="386">
                  <c:v>1.9720800000000001</c:v>
                </c:pt>
                <c:pt idx="387">
                  <c:v>1.8300099999999999</c:v>
                </c:pt>
                <c:pt idx="388">
                  <c:v>1.42797</c:v>
                </c:pt>
                <c:pt idx="389">
                  <c:v>1.5009399999999999</c:v>
                </c:pt>
                <c:pt idx="390">
                  <c:v>2.1703800000000002</c:v>
                </c:pt>
                <c:pt idx="391">
                  <c:v>1.4315800000000001</c:v>
                </c:pt>
                <c:pt idx="392">
                  <c:v>2.1934100000000001</c:v>
                </c:pt>
                <c:pt idx="393">
                  <c:v>1.8549199999999999</c:v>
                </c:pt>
                <c:pt idx="394">
                  <c:v>1.8868499999999999</c:v>
                </c:pt>
                <c:pt idx="395">
                  <c:v>2.2709000000000001</c:v>
                </c:pt>
                <c:pt idx="396">
                  <c:v>1.6125799999999999</c:v>
                </c:pt>
                <c:pt idx="397">
                  <c:v>1.9305399999999999</c:v>
                </c:pt>
                <c:pt idx="398">
                  <c:v>1.87205</c:v>
                </c:pt>
                <c:pt idx="399">
                  <c:v>1.7087300000000001</c:v>
                </c:pt>
                <c:pt idx="400">
                  <c:v>2.0970300000000002</c:v>
                </c:pt>
                <c:pt idx="401">
                  <c:v>2.40618</c:v>
                </c:pt>
                <c:pt idx="402">
                  <c:v>2.23319</c:v>
                </c:pt>
                <c:pt idx="403">
                  <c:v>1.54941</c:v>
                </c:pt>
                <c:pt idx="404">
                  <c:v>1.55704</c:v>
                </c:pt>
                <c:pt idx="405">
                  <c:v>1.5289999999999999</c:v>
                </c:pt>
                <c:pt idx="406">
                  <c:v>2.3135300000000001</c:v>
                </c:pt>
                <c:pt idx="407">
                  <c:v>1.6210100000000001</c:v>
                </c:pt>
                <c:pt idx="408">
                  <c:v>2.17997</c:v>
                </c:pt>
                <c:pt idx="409">
                  <c:v>2.1309399999999998</c:v>
                </c:pt>
                <c:pt idx="410">
                  <c:v>2.0657199999999998</c:v>
                </c:pt>
                <c:pt idx="411">
                  <c:v>1.73766</c:v>
                </c:pt>
                <c:pt idx="412">
                  <c:v>1.73655</c:v>
                </c:pt>
                <c:pt idx="413">
                  <c:v>1.86578</c:v>
                </c:pt>
                <c:pt idx="414">
                  <c:v>1.7720899999999999</c:v>
                </c:pt>
                <c:pt idx="415">
                  <c:v>1.8943399999999999</c:v>
                </c:pt>
                <c:pt idx="416">
                  <c:v>1.87408</c:v>
                </c:pt>
                <c:pt idx="417">
                  <c:v>2.23577</c:v>
                </c:pt>
                <c:pt idx="418">
                  <c:v>2.52738</c:v>
                </c:pt>
                <c:pt idx="419">
                  <c:v>2.00787</c:v>
                </c:pt>
                <c:pt idx="420">
                  <c:v>1.3765099999999999</c:v>
                </c:pt>
                <c:pt idx="421">
                  <c:v>1.7353099999999999</c:v>
                </c:pt>
                <c:pt idx="422">
                  <c:v>2.21089</c:v>
                </c:pt>
                <c:pt idx="423">
                  <c:v>2.1168200000000001</c:v>
                </c:pt>
                <c:pt idx="424">
                  <c:v>1.6316299999999999</c:v>
                </c:pt>
                <c:pt idx="425">
                  <c:v>1.7177199999999999</c:v>
                </c:pt>
                <c:pt idx="426">
                  <c:v>2.3410199999999999</c:v>
                </c:pt>
                <c:pt idx="427">
                  <c:v>1.9171800000000001</c:v>
                </c:pt>
                <c:pt idx="428">
                  <c:v>2.1605300000000001</c:v>
                </c:pt>
                <c:pt idx="429">
                  <c:v>2.1317900000000001</c:v>
                </c:pt>
                <c:pt idx="430">
                  <c:v>2.0881400000000001</c:v>
                </c:pt>
                <c:pt idx="431">
                  <c:v>1.6687399999999999</c:v>
                </c:pt>
                <c:pt idx="432">
                  <c:v>1.8354299999999999</c:v>
                </c:pt>
                <c:pt idx="433">
                  <c:v>1.6698500000000001</c:v>
                </c:pt>
                <c:pt idx="434">
                  <c:v>1.8002</c:v>
                </c:pt>
                <c:pt idx="435">
                  <c:v>1.95943</c:v>
                </c:pt>
                <c:pt idx="436">
                  <c:v>1.6823600000000001</c:v>
                </c:pt>
                <c:pt idx="437">
                  <c:v>1.64279</c:v>
                </c:pt>
                <c:pt idx="438">
                  <c:v>1.8424400000000001</c:v>
                </c:pt>
                <c:pt idx="439">
                  <c:v>1.95641</c:v>
                </c:pt>
                <c:pt idx="440">
                  <c:v>1.5913900000000001</c:v>
                </c:pt>
                <c:pt idx="441">
                  <c:v>1.8477600000000001</c:v>
                </c:pt>
                <c:pt idx="442">
                  <c:v>1.7971900000000001</c:v>
                </c:pt>
                <c:pt idx="443">
                  <c:v>1.9129799999999999</c:v>
                </c:pt>
                <c:pt idx="444">
                  <c:v>1.86686</c:v>
                </c:pt>
                <c:pt idx="445">
                  <c:v>2.4201000000000001</c:v>
                </c:pt>
                <c:pt idx="446">
                  <c:v>1.8754500000000001</c:v>
                </c:pt>
                <c:pt idx="447">
                  <c:v>2.5950000000000002</c:v>
                </c:pt>
                <c:pt idx="448">
                  <c:v>2.4846200000000001</c:v>
                </c:pt>
                <c:pt idx="449">
                  <c:v>2.2418</c:v>
                </c:pt>
                <c:pt idx="450">
                  <c:v>2.1734200000000001</c:v>
                </c:pt>
                <c:pt idx="451">
                  <c:v>2.5079600000000002</c:v>
                </c:pt>
                <c:pt idx="452">
                  <c:v>2.26092</c:v>
                </c:pt>
                <c:pt idx="453">
                  <c:v>1.4724200000000001</c:v>
                </c:pt>
                <c:pt idx="454">
                  <c:v>2.5881099999999999</c:v>
                </c:pt>
                <c:pt idx="455">
                  <c:v>2.0664099999999999</c:v>
                </c:pt>
                <c:pt idx="456">
                  <c:v>2.1261800000000002</c:v>
                </c:pt>
                <c:pt idx="457">
                  <c:v>1.7804500000000001</c:v>
                </c:pt>
                <c:pt idx="458">
                  <c:v>1.38954</c:v>
                </c:pt>
                <c:pt idx="459">
                  <c:v>2.2360500000000001</c:v>
                </c:pt>
                <c:pt idx="460">
                  <c:v>2.1929599999999998</c:v>
                </c:pt>
                <c:pt idx="461">
                  <c:v>1.5423</c:v>
                </c:pt>
                <c:pt idx="462">
                  <c:v>2.1894100000000001</c:v>
                </c:pt>
                <c:pt idx="463">
                  <c:v>1.6789499999999999</c:v>
                </c:pt>
                <c:pt idx="464">
                  <c:v>2.0651999999999999</c:v>
                </c:pt>
                <c:pt idx="465">
                  <c:v>2.14541</c:v>
                </c:pt>
                <c:pt idx="466">
                  <c:v>2.4101900000000001</c:v>
                </c:pt>
                <c:pt idx="467">
                  <c:v>2.00848</c:v>
                </c:pt>
                <c:pt idx="468">
                  <c:v>2.2432599999999998</c:v>
                </c:pt>
                <c:pt idx="469">
                  <c:v>1.69234</c:v>
                </c:pt>
                <c:pt idx="470">
                  <c:v>2.4598399999999998</c:v>
                </c:pt>
                <c:pt idx="471">
                  <c:v>1.84531</c:v>
                </c:pt>
                <c:pt idx="472">
                  <c:v>1.95736</c:v>
                </c:pt>
                <c:pt idx="473">
                  <c:v>2.1129500000000001</c:v>
                </c:pt>
                <c:pt idx="474">
                  <c:v>1.98428</c:v>
                </c:pt>
                <c:pt idx="475">
                  <c:v>2.5289999999999999</c:v>
                </c:pt>
                <c:pt idx="476">
                  <c:v>2.0502699999999998</c:v>
                </c:pt>
                <c:pt idx="477">
                  <c:v>2.11287</c:v>
                </c:pt>
                <c:pt idx="478">
                  <c:v>1.7767500000000001</c:v>
                </c:pt>
                <c:pt idx="479">
                  <c:v>2.0787399999999998</c:v>
                </c:pt>
                <c:pt idx="480">
                  <c:v>2.0141900000000001</c:v>
                </c:pt>
                <c:pt idx="481">
                  <c:v>1.9065000000000001</c:v>
                </c:pt>
                <c:pt idx="482">
                  <c:v>2.3699300000000001</c:v>
                </c:pt>
                <c:pt idx="483">
                  <c:v>2.4087299999999998</c:v>
                </c:pt>
                <c:pt idx="484">
                  <c:v>1.9281600000000001</c:v>
                </c:pt>
                <c:pt idx="485">
                  <c:v>2.3610799999999998</c:v>
                </c:pt>
                <c:pt idx="486">
                  <c:v>2.0793599999999999</c:v>
                </c:pt>
                <c:pt idx="487">
                  <c:v>2.2518099999999999</c:v>
                </c:pt>
                <c:pt idx="488">
                  <c:v>2.3092899999999998</c:v>
                </c:pt>
                <c:pt idx="489">
                  <c:v>2.3098200000000002</c:v>
                </c:pt>
                <c:pt idx="490">
                  <c:v>2.2632400000000001</c:v>
                </c:pt>
                <c:pt idx="491">
                  <c:v>2.1867999999999999</c:v>
                </c:pt>
                <c:pt idx="492">
                  <c:v>1.42442</c:v>
                </c:pt>
                <c:pt idx="493">
                  <c:v>1.97661</c:v>
                </c:pt>
                <c:pt idx="494">
                  <c:v>1.8395600000000001</c:v>
                </c:pt>
                <c:pt idx="495">
                  <c:v>1.7419199999999999</c:v>
                </c:pt>
                <c:pt idx="496">
                  <c:v>1.9423900000000001</c:v>
                </c:pt>
                <c:pt idx="497">
                  <c:v>1.7765200000000001</c:v>
                </c:pt>
                <c:pt idx="498">
                  <c:v>1.80749</c:v>
                </c:pt>
                <c:pt idx="499">
                  <c:v>1.6953199999999999</c:v>
                </c:pt>
                <c:pt idx="500">
                  <c:v>1.9406600000000001</c:v>
                </c:pt>
                <c:pt idx="501">
                  <c:v>1.8552299999999999</c:v>
                </c:pt>
                <c:pt idx="502">
                  <c:v>1.52193</c:v>
                </c:pt>
                <c:pt idx="503">
                  <c:v>1.93712</c:v>
                </c:pt>
                <c:pt idx="504">
                  <c:v>1.94983</c:v>
                </c:pt>
                <c:pt idx="505">
                  <c:v>1.91557</c:v>
                </c:pt>
                <c:pt idx="506">
                  <c:v>2.2612999999999999</c:v>
                </c:pt>
                <c:pt idx="507">
                  <c:v>2.5712799999999998</c:v>
                </c:pt>
                <c:pt idx="508">
                  <c:v>2.0653999999999999</c:v>
                </c:pt>
                <c:pt idx="509">
                  <c:v>1.9011800000000001</c:v>
                </c:pt>
                <c:pt idx="510">
                  <c:v>1.89472</c:v>
                </c:pt>
                <c:pt idx="511">
                  <c:v>2.0030899999999998</c:v>
                </c:pt>
                <c:pt idx="512">
                  <c:v>1.75081</c:v>
                </c:pt>
                <c:pt idx="513">
                  <c:v>2.1605099999999999</c:v>
                </c:pt>
                <c:pt idx="514">
                  <c:v>1.9719899999999999</c:v>
                </c:pt>
                <c:pt idx="515">
                  <c:v>2.0443899999999999</c:v>
                </c:pt>
                <c:pt idx="516">
                  <c:v>2.1752899999999999</c:v>
                </c:pt>
                <c:pt idx="517">
                  <c:v>1.8126</c:v>
                </c:pt>
                <c:pt idx="518">
                  <c:v>1.7394499999999999</c:v>
                </c:pt>
                <c:pt idx="519">
                  <c:v>2.1639699999999999</c:v>
                </c:pt>
                <c:pt idx="520">
                  <c:v>1.7927599999999999</c:v>
                </c:pt>
                <c:pt idx="521">
                  <c:v>1.8076700000000001</c:v>
                </c:pt>
                <c:pt idx="522">
                  <c:v>1.74783</c:v>
                </c:pt>
                <c:pt idx="523">
                  <c:v>2.3079399999999999</c:v>
                </c:pt>
                <c:pt idx="524">
                  <c:v>2.0652200000000001</c:v>
                </c:pt>
                <c:pt idx="525">
                  <c:v>1.77068</c:v>
                </c:pt>
                <c:pt idx="526">
                  <c:v>2.5149300000000001</c:v>
                </c:pt>
                <c:pt idx="527">
                  <c:v>2.27067</c:v>
                </c:pt>
                <c:pt idx="528">
                  <c:v>2.0839400000000001</c:v>
                </c:pt>
                <c:pt idx="529">
                  <c:v>1.86006</c:v>
                </c:pt>
                <c:pt idx="530">
                  <c:v>1.8629899999999999</c:v>
                </c:pt>
                <c:pt idx="531">
                  <c:v>2.4168699999999999</c:v>
                </c:pt>
                <c:pt idx="532">
                  <c:v>1.94587</c:v>
                </c:pt>
                <c:pt idx="533">
                  <c:v>1.9095899999999999</c:v>
                </c:pt>
                <c:pt idx="534">
                  <c:v>1.77237</c:v>
                </c:pt>
                <c:pt idx="535">
                  <c:v>1.78009</c:v>
                </c:pt>
                <c:pt idx="536">
                  <c:v>1.81349</c:v>
                </c:pt>
                <c:pt idx="537">
                  <c:v>2.0169100000000002</c:v>
                </c:pt>
                <c:pt idx="538">
                  <c:v>2.3822700000000001</c:v>
                </c:pt>
                <c:pt idx="539">
                  <c:v>1.8428500000000001</c:v>
                </c:pt>
                <c:pt idx="540">
                  <c:v>1.6748799999999999</c:v>
                </c:pt>
                <c:pt idx="541">
                  <c:v>2.0179</c:v>
                </c:pt>
                <c:pt idx="542">
                  <c:v>1.78434</c:v>
                </c:pt>
                <c:pt idx="543">
                  <c:v>1.8097099999999999</c:v>
                </c:pt>
                <c:pt idx="544">
                  <c:v>1.8706799999999999</c:v>
                </c:pt>
                <c:pt idx="545">
                  <c:v>1.76362</c:v>
                </c:pt>
                <c:pt idx="546">
                  <c:v>1.8242400000000001</c:v>
                </c:pt>
                <c:pt idx="547">
                  <c:v>1.52643</c:v>
                </c:pt>
                <c:pt idx="548">
                  <c:v>2.0442100000000001</c:v>
                </c:pt>
                <c:pt idx="549">
                  <c:v>2.02027</c:v>
                </c:pt>
                <c:pt idx="550">
                  <c:v>2.1700699999999999</c:v>
                </c:pt>
                <c:pt idx="551">
                  <c:v>2.1228899999999999</c:v>
                </c:pt>
                <c:pt idx="552">
                  <c:v>1.6829499999999999</c:v>
                </c:pt>
                <c:pt idx="553">
                  <c:v>2.1991700000000001</c:v>
                </c:pt>
                <c:pt idx="554">
                  <c:v>1.7585200000000001</c:v>
                </c:pt>
                <c:pt idx="555">
                  <c:v>2.1471499999999999</c:v>
                </c:pt>
                <c:pt idx="556">
                  <c:v>1.90916</c:v>
                </c:pt>
                <c:pt idx="557">
                  <c:v>1.7683</c:v>
                </c:pt>
                <c:pt idx="558">
                  <c:v>2.0998100000000002</c:v>
                </c:pt>
                <c:pt idx="559">
                  <c:v>1.8914299999999999</c:v>
                </c:pt>
                <c:pt idx="560">
                  <c:v>2.4537399999999998</c:v>
                </c:pt>
                <c:pt idx="561">
                  <c:v>1.95025</c:v>
                </c:pt>
                <c:pt idx="562">
                  <c:v>2.38313</c:v>
                </c:pt>
                <c:pt idx="563">
                  <c:v>2.16316</c:v>
                </c:pt>
                <c:pt idx="564">
                  <c:v>1.8366800000000001</c:v>
                </c:pt>
                <c:pt idx="565">
                  <c:v>2.3895300000000002</c:v>
                </c:pt>
                <c:pt idx="566">
                  <c:v>2.16818</c:v>
                </c:pt>
                <c:pt idx="567">
                  <c:v>1.70323</c:v>
                </c:pt>
                <c:pt idx="568">
                  <c:v>1.82423</c:v>
                </c:pt>
                <c:pt idx="569">
                  <c:v>1.6865300000000001</c:v>
                </c:pt>
                <c:pt idx="570">
                  <c:v>1.8878600000000001</c:v>
                </c:pt>
                <c:pt idx="571">
                  <c:v>2.00996</c:v>
                </c:pt>
                <c:pt idx="572">
                  <c:v>2.09483</c:v>
                </c:pt>
                <c:pt idx="573">
                  <c:v>1.5207599999999999</c:v>
                </c:pt>
                <c:pt idx="574">
                  <c:v>2.2277100000000001</c:v>
                </c:pt>
                <c:pt idx="575">
                  <c:v>1.77965</c:v>
                </c:pt>
                <c:pt idx="576">
                  <c:v>1.90462</c:v>
                </c:pt>
                <c:pt idx="577">
                  <c:v>1.8750100000000001</c:v>
                </c:pt>
                <c:pt idx="578">
                  <c:v>1.7403200000000001</c:v>
                </c:pt>
                <c:pt idx="579">
                  <c:v>2.1714099999999998</c:v>
                </c:pt>
                <c:pt idx="580">
                  <c:v>1.83809</c:v>
                </c:pt>
                <c:pt idx="581">
                  <c:v>1.9416</c:v>
                </c:pt>
                <c:pt idx="582">
                  <c:v>1.8175600000000001</c:v>
                </c:pt>
                <c:pt idx="583">
                  <c:v>1.6726700000000001</c:v>
                </c:pt>
                <c:pt idx="584">
                  <c:v>1.53827</c:v>
                </c:pt>
                <c:pt idx="585">
                  <c:v>1.5798399999999999</c:v>
                </c:pt>
                <c:pt idx="586">
                  <c:v>1.70506</c:v>
                </c:pt>
                <c:pt idx="587">
                  <c:v>1.82185</c:v>
                </c:pt>
                <c:pt idx="588">
                  <c:v>1.82307</c:v>
                </c:pt>
                <c:pt idx="589">
                  <c:v>2.11693</c:v>
                </c:pt>
                <c:pt idx="590">
                  <c:v>1.9897</c:v>
                </c:pt>
                <c:pt idx="591">
                  <c:v>2.1657500000000001</c:v>
                </c:pt>
                <c:pt idx="592">
                  <c:v>2.2048199999999998</c:v>
                </c:pt>
                <c:pt idx="593">
                  <c:v>2.0326599999999999</c:v>
                </c:pt>
                <c:pt idx="594">
                  <c:v>1.8060799999999999</c:v>
                </c:pt>
                <c:pt idx="595">
                  <c:v>1.4378899999999999</c:v>
                </c:pt>
                <c:pt idx="596">
                  <c:v>2.4396</c:v>
                </c:pt>
                <c:pt idx="597">
                  <c:v>2.0041699999999998</c:v>
                </c:pt>
                <c:pt idx="598">
                  <c:v>2.54556</c:v>
                </c:pt>
                <c:pt idx="599">
                  <c:v>2.2930000000000001</c:v>
                </c:pt>
                <c:pt idx="600">
                  <c:v>1.4381299999999999</c:v>
                </c:pt>
                <c:pt idx="601">
                  <c:v>2.0998800000000002</c:v>
                </c:pt>
                <c:pt idx="602">
                  <c:v>2.0587800000000001</c:v>
                </c:pt>
                <c:pt idx="603">
                  <c:v>2.29718</c:v>
                </c:pt>
                <c:pt idx="604">
                  <c:v>2.05288</c:v>
                </c:pt>
                <c:pt idx="605">
                  <c:v>2.3620100000000002</c:v>
                </c:pt>
                <c:pt idx="606">
                  <c:v>1.7436199999999999</c:v>
                </c:pt>
                <c:pt idx="607">
                  <c:v>2.0219299999999998</c:v>
                </c:pt>
                <c:pt idx="608">
                  <c:v>2.22845</c:v>
                </c:pt>
                <c:pt idx="609">
                  <c:v>2.1318100000000002</c:v>
                </c:pt>
                <c:pt idx="610">
                  <c:v>1.8811899999999999</c:v>
                </c:pt>
                <c:pt idx="611">
                  <c:v>1.91676</c:v>
                </c:pt>
                <c:pt idx="612">
                  <c:v>1.6752199999999999</c:v>
                </c:pt>
                <c:pt idx="613">
                  <c:v>1.85867</c:v>
                </c:pt>
                <c:pt idx="614">
                  <c:v>2.3174000000000001</c:v>
                </c:pt>
                <c:pt idx="615">
                  <c:v>2.2982300000000002</c:v>
                </c:pt>
                <c:pt idx="616">
                  <c:v>1.6393599999999999</c:v>
                </c:pt>
                <c:pt idx="617">
                  <c:v>2.4838499999999999</c:v>
                </c:pt>
                <c:pt idx="618">
                  <c:v>1.9063399999999999</c:v>
                </c:pt>
                <c:pt idx="619">
                  <c:v>1.80383</c:v>
                </c:pt>
                <c:pt idx="620">
                  <c:v>2.2048199999999998</c:v>
                </c:pt>
                <c:pt idx="621">
                  <c:v>1.8404100000000001</c:v>
                </c:pt>
                <c:pt idx="622">
                  <c:v>2.1060099999999999</c:v>
                </c:pt>
                <c:pt idx="623">
                  <c:v>1.9597</c:v>
                </c:pt>
                <c:pt idx="624">
                  <c:v>2.7863099999999998</c:v>
                </c:pt>
                <c:pt idx="625">
                  <c:v>1.5820099999999999</c:v>
                </c:pt>
                <c:pt idx="626">
                  <c:v>2.0006900000000001</c:v>
                </c:pt>
                <c:pt idx="627">
                  <c:v>2.0710700000000002</c:v>
                </c:pt>
                <c:pt idx="628">
                  <c:v>2.0417399999999999</c:v>
                </c:pt>
                <c:pt idx="629">
                  <c:v>2.12513</c:v>
                </c:pt>
                <c:pt idx="630">
                  <c:v>2.0768300000000002</c:v>
                </c:pt>
                <c:pt idx="631">
                  <c:v>2.0225300000000002</c:v>
                </c:pt>
                <c:pt idx="632">
                  <c:v>1.99325</c:v>
                </c:pt>
                <c:pt idx="633">
                  <c:v>2.1100400000000001</c:v>
                </c:pt>
                <c:pt idx="634">
                  <c:v>2.3680400000000001</c:v>
                </c:pt>
                <c:pt idx="635">
                  <c:v>1.9986299999999999</c:v>
                </c:pt>
                <c:pt idx="636">
                  <c:v>2.0439500000000002</c:v>
                </c:pt>
                <c:pt idx="637">
                  <c:v>2.3469500000000001</c:v>
                </c:pt>
                <c:pt idx="638">
                  <c:v>1.63069</c:v>
                </c:pt>
                <c:pt idx="639">
                  <c:v>2.54148</c:v>
                </c:pt>
                <c:pt idx="640">
                  <c:v>2.2483399999999998</c:v>
                </c:pt>
                <c:pt idx="641">
                  <c:v>1.7695099999999999</c:v>
                </c:pt>
                <c:pt idx="642">
                  <c:v>2.2729499999999998</c:v>
                </c:pt>
                <c:pt idx="643">
                  <c:v>2.0390999999999999</c:v>
                </c:pt>
                <c:pt idx="644">
                  <c:v>2.0914100000000002</c:v>
                </c:pt>
                <c:pt idx="645">
                  <c:v>2.2196099999999999</c:v>
                </c:pt>
                <c:pt idx="646">
                  <c:v>2.2536299999999998</c:v>
                </c:pt>
                <c:pt idx="647">
                  <c:v>2.3185799999999999</c:v>
                </c:pt>
                <c:pt idx="648">
                  <c:v>2.09734</c:v>
                </c:pt>
                <c:pt idx="649">
                  <c:v>2.18309</c:v>
                </c:pt>
                <c:pt idx="650">
                  <c:v>2.0549599999999999</c:v>
                </c:pt>
                <c:pt idx="651">
                  <c:v>2.3129900000000001</c:v>
                </c:pt>
                <c:pt idx="652">
                  <c:v>2.6485500000000002</c:v>
                </c:pt>
                <c:pt idx="653">
                  <c:v>2.2052700000000001</c:v>
                </c:pt>
                <c:pt idx="654">
                  <c:v>2.1005799999999999</c:v>
                </c:pt>
                <c:pt idx="655">
                  <c:v>2.5185200000000001</c:v>
                </c:pt>
                <c:pt idx="656">
                  <c:v>2.2956699999999999</c:v>
                </c:pt>
                <c:pt idx="657">
                  <c:v>2.1623299999999999</c:v>
                </c:pt>
                <c:pt idx="658">
                  <c:v>2.16622</c:v>
                </c:pt>
                <c:pt idx="659">
                  <c:v>2.1519699999999999</c:v>
                </c:pt>
                <c:pt idx="660">
                  <c:v>2.16384</c:v>
                </c:pt>
                <c:pt idx="661">
                  <c:v>2.2279900000000001</c:v>
                </c:pt>
                <c:pt idx="662">
                  <c:v>2.3914200000000001</c:v>
                </c:pt>
                <c:pt idx="663">
                  <c:v>1.7748299999999999</c:v>
                </c:pt>
                <c:pt idx="664">
                  <c:v>2.2132499999999999</c:v>
                </c:pt>
                <c:pt idx="665">
                  <c:v>2.0390999999999999</c:v>
                </c:pt>
                <c:pt idx="666">
                  <c:v>2.2683800000000001</c:v>
                </c:pt>
                <c:pt idx="667">
                  <c:v>2.2597299999999998</c:v>
                </c:pt>
                <c:pt idx="668">
                  <c:v>2.0793599999999999</c:v>
                </c:pt>
                <c:pt idx="669">
                  <c:v>2.3201200000000002</c:v>
                </c:pt>
                <c:pt idx="670">
                  <c:v>2.2700499999999999</c:v>
                </c:pt>
                <c:pt idx="671">
                  <c:v>2.6179299999999999</c:v>
                </c:pt>
                <c:pt idx="672">
                  <c:v>2.3809900000000002</c:v>
                </c:pt>
                <c:pt idx="673">
                  <c:v>1.9425600000000001</c:v>
                </c:pt>
                <c:pt idx="674">
                  <c:v>2.0305399999999998</c:v>
                </c:pt>
                <c:pt idx="675">
                  <c:v>1.5758799999999999</c:v>
                </c:pt>
                <c:pt idx="676">
                  <c:v>2.1782699999999999</c:v>
                </c:pt>
                <c:pt idx="677">
                  <c:v>2.2307600000000001</c:v>
                </c:pt>
                <c:pt idx="678">
                  <c:v>2.1837</c:v>
                </c:pt>
                <c:pt idx="679">
                  <c:v>1.9204399999999999</c:v>
                </c:pt>
                <c:pt idx="680">
                  <c:v>1.7310300000000001</c:v>
                </c:pt>
                <c:pt idx="681">
                  <c:v>2.2306699999999999</c:v>
                </c:pt>
                <c:pt idx="682">
                  <c:v>1.8523400000000001</c:v>
                </c:pt>
                <c:pt idx="683">
                  <c:v>1.7724599999999999</c:v>
                </c:pt>
                <c:pt idx="684">
                  <c:v>1.7604599999999999</c:v>
                </c:pt>
                <c:pt idx="685">
                  <c:v>2.37243</c:v>
                </c:pt>
                <c:pt idx="686">
                  <c:v>2.11476</c:v>
                </c:pt>
                <c:pt idx="687">
                  <c:v>2.1940400000000002</c:v>
                </c:pt>
                <c:pt idx="688">
                  <c:v>2.2454700000000001</c:v>
                </c:pt>
                <c:pt idx="689">
                  <c:v>2.2879800000000001</c:v>
                </c:pt>
                <c:pt idx="690">
                  <c:v>1.94791</c:v>
                </c:pt>
                <c:pt idx="691">
                  <c:v>1.9300900000000001</c:v>
                </c:pt>
                <c:pt idx="692">
                  <c:v>1.9207099999999999</c:v>
                </c:pt>
                <c:pt idx="693">
                  <c:v>2.3131400000000002</c:v>
                </c:pt>
                <c:pt idx="694">
                  <c:v>2.2674599999999998</c:v>
                </c:pt>
                <c:pt idx="695">
                  <c:v>1.7155199999999999</c:v>
                </c:pt>
                <c:pt idx="696">
                  <c:v>2.1109499999999999</c:v>
                </c:pt>
                <c:pt idx="697">
                  <c:v>1.88073</c:v>
                </c:pt>
                <c:pt idx="698">
                  <c:v>2.3708399999999998</c:v>
                </c:pt>
                <c:pt idx="699">
                  <c:v>1.9749300000000001</c:v>
                </c:pt>
                <c:pt idx="700">
                  <c:v>2.0106299999999999</c:v>
                </c:pt>
                <c:pt idx="701">
                  <c:v>2.09274</c:v>
                </c:pt>
                <c:pt idx="702">
                  <c:v>2.2815599999999998</c:v>
                </c:pt>
                <c:pt idx="703">
                  <c:v>2.3848099999999999</c:v>
                </c:pt>
                <c:pt idx="704">
                  <c:v>2.1846000000000001</c:v>
                </c:pt>
                <c:pt idx="705">
                  <c:v>2.3596900000000001</c:v>
                </c:pt>
                <c:pt idx="706">
                  <c:v>2.0912600000000001</c:v>
                </c:pt>
                <c:pt idx="707">
                  <c:v>2.32389</c:v>
                </c:pt>
                <c:pt idx="708">
                  <c:v>2.3133599999999999</c:v>
                </c:pt>
                <c:pt idx="709">
                  <c:v>2.3626800000000001</c:v>
                </c:pt>
                <c:pt idx="710">
                  <c:v>1.8743000000000001</c:v>
                </c:pt>
                <c:pt idx="711">
                  <c:v>1.18346</c:v>
                </c:pt>
                <c:pt idx="712">
                  <c:v>2.5578500000000002</c:v>
                </c:pt>
                <c:pt idx="713">
                  <c:v>1.59073</c:v>
                </c:pt>
                <c:pt idx="714">
                  <c:v>1.73892</c:v>
                </c:pt>
                <c:pt idx="715">
                  <c:v>2.2731599999999998</c:v>
                </c:pt>
                <c:pt idx="716">
                  <c:v>1.93232</c:v>
                </c:pt>
                <c:pt idx="717">
                  <c:v>1.9248700000000001</c:v>
                </c:pt>
                <c:pt idx="718">
                  <c:v>1.20912</c:v>
                </c:pt>
                <c:pt idx="719">
                  <c:v>1.85216</c:v>
                </c:pt>
                <c:pt idx="720">
                  <c:v>2.2579699999999998</c:v>
                </c:pt>
                <c:pt idx="721">
                  <c:v>1.5508200000000001</c:v>
                </c:pt>
                <c:pt idx="722">
                  <c:v>1.7883599999999999</c:v>
                </c:pt>
                <c:pt idx="723">
                  <c:v>2.6842000000000001</c:v>
                </c:pt>
                <c:pt idx="724">
                  <c:v>2.4153899999999999</c:v>
                </c:pt>
                <c:pt idx="725">
                  <c:v>2.1724199999999998</c:v>
                </c:pt>
                <c:pt idx="726">
                  <c:v>2.5214599999999998</c:v>
                </c:pt>
                <c:pt idx="727">
                  <c:v>2.3568500000000001</c:v>
                </c:pt>
                <c:pt idx="728">
                  <c:v>2.0016400000000001</c:v>
                </c:pt>
                <c:pt idx="729">
                  <c:v>2.3547600000000002</c:v>
                </c:pt>
                <c:pt idx="730">
                  <c:v>1.9527000000000001</c:v>
                </c:pt>
                <c:pt idx="731">
                  <c:v>2.0058600000000002</c:v>
                </c:pt>
                <c:pt idx="732">
                  <c:v>2.08982</c:v>
                </c:pt>
                <c:pt idx="733">
                  <c:v>1.8086599999999999</c:v>
                </c:pt>
                <c:pt idx="734">
                  <c:v>2.0969600000000002</c:v>
                </c:pt>
                <c:pt idx="735">
                  <c:v>1.87087</c:v>
                </c:pt>
                <c:pt idx="736">
                  <c:v>2.4023300000000001</c:v>
                </c:pt>
                <c:pt idx="737">
                  <c:v>1.9240999999999999</c:v>
                </c:pt>
                <c:pt idx="738">
                  <c:v>1.9755100000000001</c:v>
                </c:pt>
                <c:pt idx="739">
                  <c:v>1.56586</c:v>
                </c:pt>
                <c:pt idx="740">
                  <c:v>1.8213999999999999</c:v>
                </c:pt>
                <c:pt idx="741">
                  <c:v>1.8367500000000001</c:v>
                </c:pt>
                <c:pt idx="742">
                  <c:v>1.88473</c:v>
                </c:pt>
                <c:pt idx="743">
                  <c:v>1.3382499999999999</c:v>
                </c:pt>
                <c:pt idx="744">
                  <c:v>2.0055800000000001</c:v>
                </c:pt>
                <c:pt idx="745">
                  <c:v>2.1734200000000001</c:v>
                </c:pt>
                <c:pt idx="746">
                  <c:v>2.14622</c:v>
                </c:pt>
                <c:pt idx="747">
                  <c:v>2.17021</c:v>
                </c:pt>
                <c:pt idx="748">
                  <c:v>1.94468</c:v>
                </c:pt>
                <c:pt idx="749">
                  <c:v>2.0924700000000001</c:v>
                </c:pt>
                <c:pt idx="750">
                  <c:v>1.92676</c:v>
                </c:pt>
                <c:pt idx="751">
                  <c:v>2.0180500000000001</c:v>
                </c:pt>
                <c:pt idx="752">
                  <c:v>2.4266100000000002</c:v>
                </c:pt>
                <c:pt idx="753">
                  <c:v>1.9166000000000001</c:v>
                </c:pt>
                <c:pt idx="754">
                  <c:v>2.32972</c:v>
                </c:pt>
                <c:pt idx="755">
                  <c:v>2.34267</c:v>
                </c:pt>
                <c:pt idx="756">
                  <c:v>1.9702900000000001</c:v>
                </c:pt>
                <c:pt idx="757">
                  <c:v>2.0869399999999998</c:v>
                </c:pt>
                <c:pt idx="758">
                  <c:v>2.2456800000000001</c:v>
                </c:pt>
                <c:pt idx="759">
                  <c:v>2.3272400000000002</c:v>
                </c:pt>
                <c:pt idx="760">
                  <c:v>1.73733</c:v>
                </c:pt>
                <c:pt idx="761">
                  <c:v>1.80362</c:v>
                </c:pt>
                <c:pt idx="762">
                  <c:v>1.7747200000000001</c:v>
                </c:pt>
                <c:pt idx="763">
                  <c:v>2.2441300000000002</c:v>
                </c:pt>
                <c:pt idx="764">
                  <c:v>1.9987200000000001</c:v>
                </c:pt>
                <c:pt idx="765">
                  <c:v>2.5400800000000001</c:v>
                </c:pt>
                <c:pt idx="766">
                  <c:v>1.8423099999999999</c:v>
                </c:pt>
                <c:pt idx="767">
                  <c:v>1.95852</c:v>
                </c:pt>
                <c:pt idx="768">
                  <c:v>2.1138599999999999</c:v>
                </c:pt>
                <c:pt idx="769">
                  <c:v>1.7688999999999999</c:v>
                </c:pt>
                <c:pt idx="770">
                  <c:v>2.09476</c:v>
                </c:pt>
                <c:pt idx="771">
                  <c:v>1.6327</c:v>
                </c:pt>
                <c:pt idx="772">
                  <c:v>2.0678700000000001</c:v>
                </c:pt>
                <c:pt idx="773">
                  <c:v>1.9583600000000001</c:v>
                </c:pt>
                <c:pt idx="774">
                  <c:v>1.6000099999999999</c:v>
                </c:pt>
                <c:pt idx="775">
                  <c:v>2.3016399999999999</c:v>
                </c:pt>
                <c:pt idx="776">
                  <c:v>2.01912</c:v>
                </c:pt>
                <c:pt idx="777">
                  <c:v>1.9832799999999999</c:v>
                </c:pt>
                <c:pt idx="778">
                  <c:v>1.9901599999999999</c:v>
                </c:pt>
                <c:pt idx="779">
                  <c:v>1.8103400000000001</c:v>
                </c:pt>
                <c:pt idx="780">
                  <c:v>1.8450800000000001</c:v>
                </c:pt>
                <c:pt idx="781">
                  <c:v>1.4436100000000001</c:v>
                </c:pt>
                <c:pt idx="782">
                  <c:v>1.71017</c:v>
                </c:pt>
                <c:pt idx="783">
                  <c:v>2.5536699999999999</c:v>
                </c:pt>
                <c:pt idx="784">
                  <c:v>1.8205499999999999</c:v>
                </c:pt>
                <c:pt idx="785">
                  <c:v>2.3668800000000001</c:v>
                </c:pt>
                <c:pt idx="786">
                  <c:v>2.23115</c:v>
                </c:pt>
                <c:pt idx="787">
                  <c:v>1.9842599999999999</c:v>
                </c:pt>
                <c:pt idx="788">
                  <c:v>1.8871500000000001</c:v>
                </c:pt>
                <c:pt idx="789">
                  <c:v>1.83643</c:v>
                </c:pt>
                <c:pt idx="790">
                  <c:v>2.0760700000000001</c:v>
                </c:pt>
                <c:pt idx="791">
                  <c:v>1.8353900000000001</c:v>
                </c:pt>
                <c:pt idx="792">
                  <c:v>1.8240099999999999</c:v>
                </c:pt>
                <c:pt idx="793">
                  <c:v>1.8205</c:v>
                </c:pt>
                <c:pt idx="794">
                  <c:v>1.7762800000000001</c:v>
                </c:pt>
                <c:pt idx="795">
                  <c:v>2.2586200000000001</c:v>
                </c:pt>
                <c:pt idx="796">
                  <c:v>1.93577</c:v>
                </c:pt>
                <c:pt idx="797">
                  <c:v>2.1755100000000001</c:v>
                </c:pt>
                <c:pt idx="798">
                  <c:v>1.9265099999999999</c:v>
                </c:pt>
                <c:pt idx="799">
                  <c:v>1.8712599999999999</c:v>
                </c:pt>
                <c:pt idx="800">
                  <c:v>2.3212299999999999</c:v>
                </c:pt>
                <c:pt idx="801">
                  <c:v>1.86015</c:v>
                </c:pt>
                <c:pt idx="802">
                  <c:v>1.78331</c:v>
                </c:pt>
                <c:pt idx="803">
                  <c:v>1.94259</c:v>
                </c:pt>
                <c:pt idx="804">
                  <c:v>1.94824</c:v>
                </c:pt>
                <c:pt idx="805">
                  <c:v>2.1627700000000001</c:v>
                </c:pt>
                <c:pt idx="806">
                  <c:v>1.7810600000000001</c:v>
                </c:pt>
                <c:pt idx="807">
                  <c:v>1.9433100000000001</c:v>
                </c:pt>
                <c:pt idx="808">
                  <c:v>1.9446000000000001</c:v>
                </c:pt>
                <c:pt idx="809">
                  <c:v>2.1824300000000001</c:v>
                </c:pt>
                <c:pt idx="810">
                  <c:v>1.87361</c:v>
                </c:pt>
                <c:pt idx="811">
                  <c:v>1.1731100000000001</c:v>
                </c:pt>
                <c:pt idx="812">
                  <c:v>1.98933</c:v>
                </c:pt>
                <c:pt idx="813">
                  <c:v>2.0379800000000001</c:v>
                </c:pt>
                <c:pt idx="814">
                  <c:v>2.1189200000000001</c:v>
                </c:pt>
                <c:pt idx="815">
                  <c:v>1.89489</c:v>
                </c:pt>
                <c:pt idx="816">
                  <c:v>1.62043</c:v>
                </c:pt>
                <c:pt idx="817">
                  <c:v>1.819</c:v>
                </c:pt>
                <c:pt idx="818">
                  <c:v>2.1528800000000001</c:v>
                </c:pt>
                <c:pt idx="819">
                  <c:v>1.84138</c:v>
                </c:pt>
                <c:pt idx="820">
                  <c:v>2.0377800000000001</c:v>
                </c:pt>
                <c:pt idx="821">
                  <c:v>1.47644</c:v>
                </c:pt>
                <c:pt idx="822">
                  <c:v>2.0194899999999998</c:v>
                </c:pt>
                <c:pt idx="823">
                  <c:v>1.47898</c:v>
                </c:pt>
                <c:pt idx="824">
                  <c:v>1.9948900000000001</c:v>
                </c:pt>
                <c:pt idx="825">
                  <c:v>2.2532199999999998</c:v>
                </c:pt>
                <c:pt idx="826">
                  <c:v>1.65442</c:v>
                </c:pt>
                <c:pt idx="827">
                  <c:v>1.8279799999999999</c:v>
                </c:pt>
                <c:pt idx="828">
                  <c:v>1.9970300000000001</c:v>
                </c:pt>
                <c:pt idx="829">
                  <c:v>2.0158499999999999</c:v>
                </c:pt>
                <c:pt idx="830">
                  <c:v>1.6403099999999999</c:v>
                </c:pt>
                <c:pt idx="831">
                  <c:v>1.3395600000000001</c:v>
                </c:pt>
                <c:pt idx="832">
                  <c:v>1.9073800000000001</c:v>
                </c:pt>
                <c:pt idx="833">
                  <c:v>2.1720999999999999</c:v>
                </c:pt>
                <c:pt idx="834">
                  <c:v>1.5390699999999999</c:v>
                </c:pt>
                <c:pt idx="835">
                  <c:v>2.3026800000000001</c:v>
                </c:pt>
                <c:pt idx="836">
                  <c:v>2.1596500000000001</c:v>
                </c:pt>
                <c:pt idx="837">
                  <c:v>1.62964</c:v>
                </c:pt>
                <c:pt idx="838">
                  <c:v>1.7575000000000001</c:v>
                </c:pt>
                <c:pt idx="839">
                  <c:v>2.0251199999999998</c:v>
                </c:pt>
                <c:pt idx="840">
                  <c:v>1.7878099999999999</c:v>
                </c:pt>
                <c:pt idx="841">
                  <c:v>1.6331</c:v>
                </c:pt>
                <c:pt idx="842">
                  <c:v>1.8343700000000001</c:v>
                </c:pt>
                <c:pt idx="843">
                  <c:v>2.0625499999999999</c:v>
                </c:pt>
                <c:pt idx="844">
                  <c:v>2.2631399999999999</c:v>
                </c:pt>
                <c:pt idx="845">
                  <c:v>1.89154</c:v>
                </c:pt>
                <c:pt idx="846">
                  <c:v>1.9343900000000001</c:v>
                </c:pt>
                <c:pt idx="847">
                  <c:v>1.8816299999999999</c:v>
                </c:pt>
                <c:pt idx="848">
                  <c:v>1.6706000000000001</c:v>
                </c:pt>
                <c:pt idx="849">
                  <c:v>1.82135</c:v>
                </c:pt>
                <c:pt idx="850">
                  <c:v>2.2895799999999999</c:v>
                </c:pt>
                <c:pt idx="851">
                  <c:v>1.7436</c:v>
                </c:pt>
                <c:pt idx="852">
                  <c:v>1.68127</c:v>
                </c:pt>
                <c:pt idx="853">
                  <c:v>1.76566</c:v>
                </c:pt>
                <c:pt idx="854">
                  <c:v>1.7062999999999999</c:v>
                </c:pt>
                <c:pt idx="855">
                  <c:v>1.7286699999999999</c:v>
                </c:pt>
                <c:pt idx="856">
                  <c:v>1.76614</c:v>
                </c:pt>
                <c:pt idx="857">
                  <c:v>2.00732</c:v>
                </c:pt>
                <c:pt idx="858">
                  <c:v>1.8356399999999999</c:v>
                </c:pt>
                <c:pt idx="859">
                  <c:v>1.77149</c:v>
                </c:pt>
                <c:pt idx="860">
                  <c:v>1.77224</c:v>
                </c:pt>
                <c:pt idx="861">
                  <c:v>2.0312399999999999</c:v>
                </c:pt>
                <c:pt idx="862">
                  <c:v>1.9778500000000001</c:v>
                </c:pt>
                <c:pt idx="863">
                  <c:v>2.30064</c:v>
                </c:pt>
                <c:pt idx="864">
                  <c:v>1.7159500000000001</c:v>
                </c:pt>
                <c:pt idx="865">
                  <c:v>2.0025900000000001</c:v>
                </c:pt>
                <c:pt idx="866">
                  <c:v>1.4660599999999999</c:v>
                </c:pt>
                <c:pt idx="867">
                  <c:v>1.9471099999999999</c:v>
                </c:pt>
                <c:pt idx="868">
                  <c:v>2.0194999999999999</c:v>
                </c:pt>
                <c:pt idx="869">
                  <c:v>2.0962499999999999</c:v>
                </c:pt>
                <c:pt idx="870">
                  <c:v>1.9782</c:v>
                </c:pt>
                <c:pt idx="871">
                  <c:v>1.8730800000000001</c:v>
                </c:pt>
                <c:pt idx="872">
                  <c:v>2.0823700000000001</c:v>
                </c:pt>
                <c:pt idx="873">
                  <c:v>1.5637700000000001</c:v>
                </c:pt>
                <c:pt idx="874">
                  <c:v>1.77582</c:v>
                </c:pt>
                <c:pt idx="875">
                  <c:v>1.5976900000000001</c:v>
                </c:pt>
                <c:pt idx="876">
                  <c:v>1.8448100000000001</c:v>
                </c:pt>
                <c:pt idx="877">
                  <c:v>1.4142300000000001</c:v>
                </c:pt>
                <c:pt idx="878">
                  <c:v>1.7558400000000001</c:v>
                </c:pt>
                <c:pt idx="879">
                  <c:v>2.00834</c:v>
                </c:pt>
                <c:pt idx="880">
                  <c:v>1.6041799999999999</c:v>
                </c:pt>
                <c:pt idx="881">
                  <c:v>1.8690899999999999</c:v>
                </c:pt>
                <c:pt idx="882">
                  <c:v>1.46468</c:v>
                </c:pt>
                <c:pt idx="883">
                  <c:v>1.3277099999999999</c:v>
                </c:pt>
                <c:pt idx="884">
                  <c:v>1.8660099999999999</c:v>
                </c:pt>
                <c:pt idx="885">
                  <c:v>1.1131</c:v>
                </c:pt>
                <c:pt idx="886">
                  <c:v>1.8671199999999999</c:v>
                </c:pt>
                <c:pt idx="887">
                  <c:v>1.3590100000000001</c:v>
                </c:pt>
                <c:pt idx="888">
                  <c:v>1.54955</c:v>
                </c:pt>
                <c:pt idx="889">
                  <c:v>1.73403</c:v>
                </c:pt>
                <c:pt idx="890">
                  <c:v>1.70675</c:v>
                </c:pt>
                <c:pt idx="891">
                  <c:v>1.2874000000000001</c:v>
                </c:pt>
                <c:pt idx="892">
                  <c:v>2.1441699999999999</c:v>
                </c:pt>
                <c:pt idx="893">
                  <c:v>1.35371</c:v>
                </c:pt>
                <c:pt idx="894">
                  <c:v>1.5366899999999999</c:v>
                </c:pt>
                <c:pt idx="895">
                  <c:v>2.0442800000000001</c:v>
                </c:pt>
                <c:pt idx="896">
                  <c:v>2.2042099999999998</c:v>
                </c:pt>
                <c:pt idx="897">
                  <c:v>1.7286699999999999</c:v>
                </c:pt>
                <c:pt idx="898">
                  <c:v>1.75617</c:v>
                </c:pt>
                <c:pt idx="899">
                  <c:v>1.5139499999999999</c:v>
                </c:pt>
                <c:pt idx="900">
                  <c:v>1.39947</c:v>
                </c:pt>
                <c:pt idx="901">
                  <c:v>1.8961399999999999</c:v>
                </c:pt>
                <c:pt idx="902">
                  <c:v>1.5112099999999999</c:v>
                </c:pt>
                <c:pt idx="903">
                  <c:v>1.55135</c:v>
                </c:pt>
                <c:pt idx="904">
                  <c:v>1.31132</c:v>
                </c:pt>
                <c:pt idx="905">
                  <c:v>2.00562</c:v>
                </c:pt>
                <c:pt idx="906">
                  <c:v>1.9070800000000001</c:v>
                </c:pt>
                <c:pt idx="907">
                  <c:v>1.7300899999999999</c:v>
                </c:pt>
                <c:pt idx="908">
                  <c:v>1.60632</c:v>
                </c:pt>
                <c:pt idx="909">
                  <c:v>1.353</c:v>
                </c:pt>
                <c:pt idx="910">
                  <c:v>1.7075199999999999</c:v>
                </c:pt>
                <c:pt idx="911">
                  <c:v>1.91795</c:v>
                </c:pt>
                <c:pt idx="912">
                  <c:v>2.34579</c:v>
                </c:pt>
                <c:pt idx="913">
                  <c:v>1.66673</c:v>
                </c:pt>
                <c:pt idx="914">
                  <c:v>1.7770600000000001</c:v>
                </c:pt>
                <c:pt idx="915">
                  <c:v>2.0204399999999998</c:v>
                </c:pt>
                <c:pt idx="916">
                  <c:v>1.23129</c:v>
                </c:pt>
                <c:pt idx="917">
                  <c:v>1.5784199999999999</c:v>
                </c:pt>
                <c:pt idx="918">
                  <c:v>1.8232200000000001</c:v>
                </c:pt>
                <c:pt idx="919">
                  <c:v>1.7949299999999999</c:v>
                </c:pt>
                <c:pt idx="920">
                  <c:v>1.8058799999999999</c:v>
                </c:pt>
                <c:pt idx="921">
                  <c:v>1.5614300000000001</c:v>
                </c:pt>
                <c:pt idx="922">
                  <c:v>1.9374899999999999</c:v>
                </c:pt>
                <c:pt idx="923">
                  <c:v>1.4566600000000001</c:v>
                </c:pt>
                <c:pt idx="924">
                  <c:v>1.5524800000000001</c:v>
                </c:pt>
                <c:pt idx="925">
                  <c:v>1.7710300000000001</c:v>
                </c:pt>
                <c:pt idx="926">
                  <c:v>1.51356</c:v>
                </c:pt>
                <c:pt idx="927">
                  <c:v>1.5370600000000001</c:v>
                </c:pt>
                <c:pt idx="928">
                  <c:v>1.7990200000000001</c:v>
                </c:pt>
                <c:pt idx="929">
                  <c:v>2.1811199999999999</c:v>
                </c:pt>
                <c:pt idx="930">
                  <c:v>1.81393</c:v>
                </c:pt>
                <c:pt idx="931">
                  <c:v>1.74340177</c:v>
                </c:pt>
                <c:pt idx="932">
                  <c:v>1.6705619300000001</c:v>
                </c:pt>
                <c:pt idx="933">
                  <c:v>2.37448623</c:v>
                </c:pt>
                <c:pt idx="934">
                  <c:v>1.90564171</c:v>
                </c:pt>
                <c:pt idx="935">
                  <c:v>2.27749099</c:v>
                </c:pt>
                <c:pt idx="936">
                  <c:v>1.98184344</c:v>
                </c:pt>
                <c:pt idx="937">
                  <c:v>1.82652185</c:v>
                </c:pt>
                <c:pt idx="938">
                  <c:v>1.8817167800000001</c:v>
                </c:pt>
                <c:pt idx="939">
                  <c:v>2.1275640099999999</c:v>
                </c:pt>
                <c:pt idx="940">
                  <c:v>1.2074100000000001</c:v>
                </c:pt>
                <c:pt idx="941">
                  <c:v>1.39819</c:v>
                </c:pt>
                <c:pt idx="942">
                  <c:v>1.43404</c:v>
                </c:pt>
                <c:pt idx="943">
                  <c:v>1.25695</c:v>
                </c:pt>
                <c:pt idx="944">
                  <c:v>1.6957899999999999</c:v>
                </c:pt>
                <c:pt idx="945">
                  <c:v>1.4075899999999999</c:v>
                </c:pt>
                <c:pt idx="946">
                  <c:v>1.3545199999999999</c:v>
                </c:pt>
                <c:pt idx="947">
                  <c:v>1.3435299999999999</c:v>
                </c:pt>
                <c:pt idx="948">
                  <c:v>1.3468599999999999</c:v>
                </c:pt>
                <c:pt idx="949">
                  <c:v>1.94821</c:v>
                </c:pt>
                <c:pt idx="950">
                  <c:v>1.41527</c:v>
                </c:pt>
                <c:pt idx="951">
                  <c:v>1.5951900000000001</c:v>
                </c:pt>
                <c:pt idx="952">
                  <c:v>1.1984399999999999</c:v>
                </c:pt>
                <c:pt idx="953">
                  <c:v>1.4383600000000001</c:v>
                </c:pt>
                <c:pt idx="954">
                  <c:v>1.31976</c:v>
                </c:pt>
                <c:pt idx="955">
                  <c:v>1.40124</c:v>
                </c:pt>
                <c:pt idx="956">
                  <c:v>2.01024</c:v>
                </c:pt>
                <c:pt idx="957">
                  <c:v>1.1872199999999999</c:v>
                </c:pt>
                <c:pt idx="958">
                  <c:v>1.8490200000000001</c:v>
                </c:pt>
                <c:pt idx="959">
                  <c:v>1.5303899999999999</c:v>
                </c:pt>
                <c:pt idx="960">
                  <c:v>1.3169999999999999</c:v>
                </c:pt>
                <c:pt idx="961">
                  <c:v>1.3855999999999999</c:v>
                </c:pt>
                <c:pt idx="962">
                  <c:v>1.5263500000000001</c:v>
                </c:pt>
                <c:pt idx="963">
                  <c:v>1.3350299999999999</c:v>
                </c:pt>
                <c:pt idx="964">
                  <c:v>1.7074800000000001</c:v>
                </c:pt>
                <c:pt idx="965">
                  <c:v>2.1118000000000001</c:v>
                </c:pt>
                <c:pt idx="966">
                  <c:v>1.57908</c:v>
                </c:pt>
                <c:pt idx="967">
                  <c:v>1.4101399999999999</c:v>
                </c:pt>
                <c:pt idx="968">
                  <c:v>1.61904</c:v>
                </c:pt>
                <c:pt idx="969">
                  <c:v>1.47698</c:v>
                </c:pt>
                <c:pt idx="970">
                  <c:v>1.1231199999999999</c:v>
                </c:pt>
                <c:pt idx="971">
                  <c:v>1.5557000000000001</c:v>
                </c:pt>
                <c:pt idx="972">
                  <c:v>1.4642200000000001</c:v>
                </c:pt>
                <c:pt idx="973">
                  <c:v>1.98905</c:v>
                </c:pt>
                <c:pt idx="974">
                  <c:v>1.6537200000000001</c:v>
                </c:pt>
                <c:pt idx="975">
                  <c:v>1.4793099999999999</c:v>
                </c:pt>
                <c:pt idx="976">
                  <c:v>1.3111600000000001</c:v>
                </c:pt>
                <c:pt idx="977">
                  <c:v>1.5704899999999999</c:v>
                </c:pt>
                <c:pt idx="978">
                  <c:v>1.47655</c:v>
                </c:pt>
                <c:pt idx="979">
                  <c:v>1.58924</c:v>
                </c:pt>
                <c:pt idx="980">
                  <c:v>1.86439</c:v>
                </c:pt>
                <c:pt idx="981">
                  <c:v>1.2841499999999999</c:v>
                </c:pt>
                <c:pt idx="982">
                  <c:v>1.8041400000000001</c:v>
                </c:pt>
                <c:pt idx="983">
                  <c:v>1.42936</c:v>
                </c:pt>
                <c:pt idx="984">
                  <c:v>1.30877</c:v>
                </c:pt>
                <c:pt idx="985">
                  <c:v>1.6466400000000001</c:v>
                </c:pt>
                <c:pt idx="986">
                  <c:v>1.6648099999999999</c:v>
                </c:pt>
                <c:pt idx="987">
                  <c:v>1.4107099999999999</c:v>
                </c:pt>
                <c:pt idx="988">
                  <c:v>1.5875699999999999</c:v>
                </c:pt>
                <c:pt idx="989">
                  <c:v>1.77818488</c:v>
                </c:pt>
                <c:pt idx="990">
                  <c:v>1.81649974</c:v>
                </c:pt>
                <c:pt idx="991">
                  <c:v>2.2587206399999999</c:v>
                </c:pt>
                <c:pt idx="992">
                  <c:v>2.3865546599999998</c:v>
                </c:pt>
                <c:pt idx="993">
                  <c:v>2.0733693</c:v>
                </c:pt>
                <c:pt idx="994">
                  <c:v>1.8494583200000001</c:v>
                </c:pt>
                <c:pt idx="995">
                  <c:v>1.62565969</c:v>
                </c:pt>
                <c:pt idx="996">
                  <c:v>1.9877917199999999</c:v>
                </c:pt>
                <c:pt idx="997">
                  <c:v>1.55492388</c:v>
                </c:pt>
                <c:pt idx="998">
                  <c:v>1.8445065300000001</c:v>
                </c:pt>
                <c:pt idx="999">
                  <c:v>2.0532774900000001</c:v>
                </c:pt>
                <c:pt idx="1000">
                  <c:v>1.76004217</c:v>
                </c:pt>
                <c:pt idx="1001">
                  <c:v>1.6296436599999999</c:v>
                </c:pt>
                <c:pt idx="1002">
                  <c:v>1.68306164</c:v>
                </c:pt>
                <c:pt idx="1003">
                  <c:v>1.7607459299999999</c:v>
                </c:pt>
                <c:pt idx="1004">
                  <c:v>1.8821693399999999</c:v>
                </c:pt>
                <c:pt idx="1005">
                  <c:v>1.7716712999999999</c:v>
                </c:pt>
                <c:pt idx="1006">
                  <c:v>1.78397289</c:v>
                </c:pt>
                <c:pt idx="1007">
                  <c:v>1.8682740099999999</c:v>
                </c:pt>
                <c:pt idx="1008">
                  <c:v>2.4148937699999999</c:v>
                </c:pt>
                <c:pt idx="1009">
                  <c:v>1.3914308799999999</c:v>
                </c:pt>
                <c:pt idx="1010">
                  <c:v>1.7024122399999999</c:v>
                </c:pt>
                <c:pt idx="1011">
                  <c:v>2.11155369</c:v>
                </c:pt>
                <c:pt idx="1012">
                  <c:v>2.05546081</c:v>
                </c:pt>
                <c:pt idx="1013">
                  <c:v>1.9809932400000001</c:v>
                </c:pt>
                <c:pt idx="1014">
                  <c:v>1.88513149</c:v>
                </c:pt>
                <c:pt idx="1015">
                  <c:v>2.1091201399999999</c:v>
                </c:pt>
                <c:pt idx="1016">
                  <c:v>1.58798233</c:v>
                </c:pt>
                <c:pt idx="1017">
                  <c:v>2.3034230400000002</c:v>
                </c:pt>
                <c:pt idx="1018">
                  <c:v>2.4003475399999998</c:v>
                </c:pt>
                <c:pt idx="1019">
                  <c:v>1.81689251</c:v>
                </c:pt>
                <c:pt idx="1020">
                  <c:v>1.9522780099999999</c:v>
                </c:pt>
                <c:pt idx="1021">
                  <c:v>1.8449368100000001</c:v>
                </c:pt>
                <c:pt idx="1022">
                  <c:v>2.00662311</c:v>
                </c:pt>
                <c:pt idx="1023">
                  <c:v>1.88794331</c:v>
                </c:pt>
                <c:pt idx="1024">
                  <c:v>2.8016570500000002</c:v>
                </c:pt>
                <c:pt idx="1025">
                  <c:v>1.9107821</c:v>
                </c:pt>
                <c:pt idx="1026">
                  <c:v>1.98252663</c:v>
                </c:pt>
                <c:pt idx="1027">
                  <c:v>2.1737798100000001</c:v>
                </c:pt>
                <c:pt idx="1028">
                  <c:v>2.4398414800000001</c:v>
                </c:pt>
                <c:pt idx="1029">
                  <c:v>1.9981195899999999</c:v>
                </c:pt>
                <c:pt idx="1030">
                  <c:v>2.3387740799999999</c:v>
                </c:pt>
                <c:pt idx="1031">
                  <c:v>1.8780411400000001</c:v>
                </c:pt>
                <c:pt idx="1032">
                  <c:v>2.09083978</c:v>
                </c:pt>
                <c:pt idx="1033">
                  <c:v>1.9169616899999999</c:v>
                </c:pt>
                <c:pt idx="1034">
                  <c:v>2.3242390500000001</c:v>
                </c:pt>
                <c:pt idx="1035">
                  <c:v>2.28455618</c:v>
                </c:pt>
                <c:pt idx="1036">
                  <c:v>1.82648882</c:v>
                </c:pt>
                <c:pt idx="1037">
                  <c:v>1.8427310100000001</c:v>
                </c:pt>
                <c:pt idx="1038">
                  <c:v>2.07338274</c:v>
                </c:pt>
                <c:pt idx="1039">
                  <c:v>1.81551657</c:v>
                </c:pt>
                <c:pt idx="1040">
                  <c:v>2.0194931</c:v>
                </c:pt>
                <c:pt idx="1041">
                  <c:v>2.4375429999999998</c:v>
                </c:pt>
                <c:pt idx="1042">
                  <c:v>2.2398343399999998</c:v>
                </c:pt>
                <c:pt idx="1043">
                  <c:v>1.95295196</c:v>
                </c:pt>
                <c:pt idx="1044">
                  <c:v>2.60060337</c:v>
                </c:pt>
                <c:pt idx="1045">
                  <c:v>1.90264612</c:v>
                </c:pt>
                <c:pt idx="1046">
                  <c:v>2.2232749300000001</c:v>
                </c:pt>
                <c:pt idx="1047">
                  <c:v>2.2789286199999998</c:v>
                </c:pt>
                <c:pt idx="1048">
                  <c:v>2.0617906700000002</c:v>
                </c:pt>
                <c:pt idx="1049">
                  <c:v>1.99930513</c:v>
                </c:pt>
                <c:pt idx="1050">
                  <c:v>1.8184962899999999</c:v>
                </c:pt>
                <c:pt idx="1051">
                  <c:v>2.2952974500000001</c:v>
                </c:pt>
                <c:pt idx="1052">
                  <c:v>1.9462209399999999</c:v>
                </c:pt>
                <c:pt idx="1053">
                  <c:v>2.4655870599999998</c:v>
                </c:pt>
                <c:pt idx="1054">
                  <c:v>1.6165196900000001</c:v>
                </c:pt>
                <c:pt idx="1055">
                  <c:v>2.0240473099999998</c:v>
                </c:pt>
                <c:pt idx="1056">
                  <c:v>2.2955559299999999</c:v>
                </c:pt>
                <c:pt idx="1057">
                  <c:v>2.06488688</c:v>
                </c:pt>
                <c:pt idx="1058">
                  <c:v>2.0780007899999999</c:v>
                </c:pt>
                <c:pt idx="1059">
                  <c:v>1.7602357200000001</c:v>
                </c:pt>
                <c:pt idx="1060">
                  <c:v>2.2699480200000002</c:v>
                </c:pt>
                <c:pt idx="1061">
                  <c:v>1.95596394</c:v>
                </c:pt>
                <c:pt idx="1062">
                  <c:v>1.7562021699999999</c:v>
                </c:pt>
                <c:pt idx="1063">
                  <c:v>2.25978558</c:v>
                </c:pt>
                <c:pt idx="1064">
                  <c:v>2.1144052499999999</c:v>
                </c:pt>
                <c:pt idx="1065">
                  <c:v>2.3304038899999999</c:v>
                </c:pt>
                <c:pt idx="1066">
                  <c:v>2.2655787300000001</c:v>
                </c:pt>
                <c:pt idx="1067">
                  <c:v>1.7174936300000001</c:v>
                </c:pt>
                <c:pt idx="1068">
                  <c:v>1.70082153</c:v>
                </c:pt>
                <c:pt idx="1069">
                  <c:v>2.6050240699999998</c:v>
                </c:pt>
                <c:pt idx="1070">
                  <c:v>2.5071909200000002</c:v>
                </c:pt>
                <c:pt idx="1071">
                  <c:v>2.30942735</c:v>
                </c:pt>
                <c:pt idx="1072">
                  <c:v>2.20331119</c:v>
                </c:pt>
                <c:pt idx="1073">
                  <c:v>2.43312682</c:v>
                </c:pt>
                <c:pt idx="1074">
                  <c:v>2.1574780100000002</c:v>
                </c:pt>
                <c:pt idx="1075">
                  <c:v>2.20317914</c:v>
                </c:pt>
                <c:pt idx="1076">
                  <c:v>1.6078992299999999</c:v>
                </c:pt>
                <c:pt idx="1077">
                  <c:v>2.6142812100000001</c:v>
                </c:pt>
                <c:pt idx="1078">
                  <c:v>2.1198177399999998</c:v>
                </c:pt>
                <c:pt idx="1079">
                  <c:v>2.0952383499999998</c:v>
                </c:pt>
                <c:pt idx="1080">
                  <c:v>2.50241391</c:v>
                </c:pt>
                <c:pt idx="1081">
                  <c:v>2.2034920499999999</c:v>
                </c:pt>
                <c:pt idx="1082">
                  <c:v>2.14620108</c:v>
                </c:pt>
                <c:pt idx="1083">
                  <c:v>1.6461334999999999</c:v>
                </c:pt>
                <c:pt idx="1084">
                  <c:v>2.2202866999999999</c:v>
                </c:pt>
                <c:pt idx="1085">
                  <c:v>2.18684039</c:v>
                </c:pt>
                <c:pt idx="1086">
                  <c:v>2.5942221499999998</c:v>
                </c:pt>
                <c:pt idx="1087">
                  <c:v>1.7727842</c:v>
                </c:pt>
                <c:pt idx="1088">
                  <c:v>2.0898929599999998</c:v>
                </c:pt>
                <c:pt idx="1089">
                  <c:v>2.4126670799999999</c:v>
                </c:pt>
                <c:pt idx="1090">
                  <c:v>2.3675558300000001</c:v>
                </c:pt>
                <c:pt idx="1091">
                  <c:v>2.2631522799999999</c:v>
                </c:pt>
                <c:pt idx="1092">
                  <c:v>1.99413631</c:v>
                </c:pt>
                <c:pt idx="1093">
                  <c:v>1.37883874</c:v>
                </c:pt>
                <c:pt idx="1094">
                  <c:v>2.3067099400000002</c:v>
                </c:pt>
                <c:pt idx="1095">
                  <c:v>1.98176968</c:v>
                </c:pt>
                <c:pt idx="1096">
                  <c:v>2.0369999499999998</c:v>
                </c:pt>
                <c:pt idx="1097">
                  <c:v>1.4970378099999999</c:v>
                </c:pt>
                <c:pt idx="1098">
                  <c:v>1.4652228599999999</c:v>
                </c:pt>
                <c:pt idx="1099">
                  <c:v>1.5400820900000001</c:v>
                </c:pt>
                <c:pt idx="1100">
                  <c:v>1.7704653400000001</c:v>
                </c:pt>
                <c:pt idx="1101">
                  <c:v>1.7558669600000001</c:v>
                </c:pt>
                <c:pt idx="1102">
                  <c:v>2.0733837799999999</c:v>
                </c:pt>
                <c:pt idx="1103">
                  <c:v>1.97465259</c:v>
                </c:pt>
                <c:pt idx="1104">
                  <c:v>1.9677583000000001</c:v>
                </c:pt>
                <c:pt idx="1105">
                  <c:v>1.9288482499999999</c:v>
                </c:pt>
                <c:pt idx="1106">
                  <c:v>2.1672304699999998</c:v>
                </c:pt>
                <c:pt idx="1107">
                  <c:v>1.86851842</c:v>
                </c:pt>
                <c:pt idx="1108">
                  <c:v>2.49278931</c:v>
                </c:pt>
                <c:pt idx="1109">
                  <c:v>2.0533980600000001</c:v>
                </c:pt>
                <c:pt idx="1110">
                  <c:v>1.8759748199999999</c:v>
                </c:pt>
                <c:pt idx="1111">
                  <c:v>1.58608488</c:v>
                </c:pt>
                <c:pt idx="1112">
                  <c:v>1.9689778099999999</c:v>
                </c:pt>
                <c:pt idx="1113">
                  <c:v>1.6797606199999999</c:v>
                </c:pt>
                <c:pt idx="1114">
                  <c:v>1.90885722</c:v>
                </c:pt>
                <c:pt idx="1115">
                  <c:v>2.19478777</c:v>
                </c:pt>
                <c:pt idx="1116">
                  <c:v>2.4971875899999998</c:v>
                </c:pt>
                <c:pt idx="1117">
                  <c:v>1.88269639</c:v>
                </c:pt>
                <c:pt idx="1118">
                  <c:v>1.8132155000000001</c:v>
                </c:pt>
                <c:pt idx="1119">
                  <c:v>2.3258835200000001</c:v>
                </c:pt>
                <c:pt idx="1120">
                  <c:v>2.2433434399999999</c:v>
                </c:pt>
                <c:pt idx="1121">
                  <c:v>1.9820390000000001</c:v>
                </c:pt>
                <c:pt idx="1122">
                  <c:v>1.84506835</c:v>
                </c:pt>
                <c:pt idx="1123">
                  <c:v>1.59272792</c:v>
                </c:pt>
                <c:pt idx="1124">
                  <c:v>2.0908828100000001</c:v>
                </c:pt>
                <c:pt idx="1125">
                  <c:v>1.9119642699999999</c:v>
                </c:pt>
                <c:pt idx="1126">
                  <c:v>1.79658506</c:v>
                </c:pt>
                <c:pt idx="1127">
                  <c:v>2.1969848000000001</c:v>
                </c:pt>
                <c:pt idx="1128">
                  <c:v>1.6945286500000001</c:v>
                </c:pt>
                <c:pt idx="1129">
                  <c:v>2.37853337</c:v>
                </c:pt>
                <c:pt idx="1130">
                  <c:v>2.2474827999999998</c:v>
                </c:pt>
                <c:pt idx="1131">
                  <c:v>1.64671911</c:v>
                </c:pt>
                <c:pt idx="1132">
                  <c:v>1.7851955900000001</c:v>
                </c:pt>
                <c:pt idx="1133">
                  <c:v>2.0215050099999998</c:v>
                </c:pt>
                <c:pt idx="1134">
                  <c:v>1.8422228199999999</c:v>
                </c:pt>
                <c:pt idx="1135">
                  <c:v>1.8022396599999999</c:v>
                </c:pt>
                <c:pt idx="1136">
                  <c:v>1.9229269499999999</c:v>
                </c:pt>
                <c:pt idx="1137">
                  <c:v>1.88129955</c:v>
                </c:pt>
                <c:pt idx="1138">
                  <c:v>1.8183918299999999</c:v>
                </c:pt>
                <c:pt idx="1139">
                  <c:v>1.73582188</c:v>
                </c:pt>
                <c:pt idx="1140">
                  <c:v>2.55209734</c:v>
                </c:pt>
                <c:pt idx="1141">
                  <c:v>2.1384143600000001</c:v>
                </c:pt>
                <c:pt idx="1142">
                  <c:v>2.2075855299999998</c:v>
                </c:pt>
                <c:pt idx="1143">
                  <c:v>2.0717778500000001</c:v>
                </c:pt>
                <c:pt idx="1144">
                  <c:v>2.2377950800000002</c:v>
                </c:pt>
                <c:pt idx="1145">
                  <c:v>2.2051702999999998</c:v>
                </c:pt>
                <c:pt idx="1146">
                  <c:v>1.74943567</c:v>
                </c:pt>
                <c:pt idx="1147">
                  <c:v>2.0098505900000001</c:v>
                </c:pt>
                <c:pt idx="1148">
                  <c:v>1.8112765799999999</c:v>
                </c:pt>
                <c:pt idx="1149">
                  <c:v>1.96278843</c:v>
                </c:pt>
                <c:pt idx="1150">
                  <c:v>1.9754078900000001</c:v>
                </c:pt>
                <c:pt idx="1151">
                  <c:v>2.1120942</c:v>
                </c:pt>
                <c:pt idx="1152">
                  <c:v>2.47817182</c:v>
                </c:pt>
                <c:pt idx="1153">
                  <c:v>1.61072883</c:v>
                </c:pt>
                <c:pt idx="1154">
                  <c:v>1.6961294</c:v>
                </c:pt>
                <c:pt idx="1155">
                  <c:v>1.84552099</c:v>
                </c:pt>
                <c:pt idx="1156">
                  <c:v>2.7728857499999999</c:v>
                </c:pt>
                <c:pt idx="1157">
                  <c:v>2.2312228200000002</c:v>
                </c:pt>
                <c:pt idx="1158">
                  <c:v>1.8179634899999999</c:v>
                </c:pt>
                <c:pt idx="1159">
                  <c:v>2.1355015599999998</c:v>
                </c:pt>
                <c:pt idx="1160">
                  <c:v>2.27120151</c:v>
                </c:pt>
                <c:pt idx="1161">
                  <c:v>2.0060577500000001</c:v>
                </c:pt>
                <c:pt idx="1162">
                  <c:v>0.70664000000000005</c:v>
                </c:pt>
                <c:pt idx="1163">
                  <c:v>1.88603462</c:v>
                </c:pt>
                <c:pt idx="1164">
                  <c:v>2.04792233</c:v>
                </c:pt>
                <c:pt idx="1165">
                  <c:v>1.60011057</c:v>
                </c:pt>
                <c:pt idx="1166">
                  <c:v>1.8820642599999999</c:v>
                </c:pt>
                <c:pt idx="1167">
                  <c:v>1.8558391400000001</c:v>
                </c:pt>
                <c:pt idx="1168">
                  <c:v>0.64997201000000004</c:v>
                </c:pt>
                <c:pt idx="1169">
                  <c:v>2.0308987300000001</c:v>
                </c:pt>
                <c:pt idx="1170">
                  <c:v>1.9090252999999999</c:v>
                </c:pt>
                <c:pt idx="1171">
                  <c:v>1.70396843</c:v>
                </c:pt>
                <c:pt idx="1172">
                  <c:v>1.95140822</c:v>
                </c:pt>
                <c:pt idx="1173">
                  <c:v>1.7204739099999999</c:v>
                </c:pt>
                <c:pt idx="1174">
                  <c:v>2.5579224100000002</c:v>
                </c:pt>
                <c:pt idx="1175">
                  <c:v>2.0339066099999998</c:v>
                </c:pt>
                <c:pt idx="1176">
                  <c:v>2.24882187</c:v>
                </c:pt>
                <c:pt idx="1177">
                  <c:v>2.0383057999999998</c:v>
                </c:pt>
                <c:pt idx="1178">
                  <c:v>2.00526363</c:v>
                </c:pt>
                <c:pt idx="1179">
                  <c:v>1.87881816</c:v>
                </c:pt>
                <c:pt idx="1180">
                  <c:v>1.6460885599999999</c:v>
                </c:pt>
                <c:pt idx="1181">
                  <c:v>1.763038163</c:v>
                </c:pt>
                <c:pt idx="1182">
                  <c:v>2.5711710000000001</c:v>
                </c:pt>
                <c:pt idx="1183">
                  <c:v>2.1085166399999999</c:v>
                </c:pt>
                <c:pt idx="1184">
                  <c:v>1.9462178299999999</c:v>
                </c:pt>
                <c:pt idx="1185">
                  <c:v>1.8017642199999999</c:v>
                </c:pt>
                <c:pt idx="1186">
                  <c:v>1.93191643</c:v>
                </c:pt>
                <c:pt idx="1187">
                  <c:v>2.3874840399999999</c:v>
                </c:pt>
                <c:pt idx="1188">
                  <c:v>1.6642878699999999</c:v>
                </c:pt>
                <c:pt idx="1189">
                  <c:v>1.84709089</c:v>
                </c:pt>
                <c:pt idx="1190">
                  <c:v>1.7327684999999999</c:v>
                </c:pt>
                <c:pt idx="1191">
                  <c:v>1.8482714</c:v>
                </c:pt>
                <c:pt idx="1192">
                  <c:v>1.1423318</c:v>
                </c:pt>
                <c:pt idx="1193">
                  <c:v>2.08490829</c:v>
                </c:pt>
                <c:pt idx="1194">
                  <c:v>2.5391242799999998</c:v>
                </c:pt>
                <c:pt idx="1195">
                  <c:v>2.0550756899999998</c:v>
                </c:pt>
                <c:pt idx="1196">
                  <c:v>2.0069430800000001</c:v>
                </c:pt>
                <c:pt idx="1197">
                  <c:v>2.2443730899999998</c:v>
                </c:pt>
                <c:pt idx="1198">
                  <c:v>2.1507014899999999</c:v>
                </c:pt>
                <c:pt idx="1199">
                  <c:v>2.0294990899999998</c:v>
                </c:pt>
                <c:pt idx="1200">
                  <c:v>2.2708694399999998</c:v>
                </c:pt>
                <c:pt idx="1201">
                  <c:v>1.97660916</c:v>
                </c:pt>
                <c:pt idx="1202">
                  <c:v>2.0141930499999998</c:v>
                </c:pt>
                <c:pt idx="1203">
                  <c:v>1.9036212400000001</c:v>
                </c:pt>
                <c:pt idx="1204">
                  <c:v>1.90317709</c:v>
                </c:pt>
                <c:pt idx="1205">
                  <c:v>1.8583673000000001</c:v>
                </c:pt>
                <c:pt idx="1206">
                  <c:v>1.92011128</c:v>
                </c:pt>
                <c:pt idx="1207">
                  <c:v>2.2876366199999998</c:v>
                </c:pt>
                <c:pt idx="1208">
                  <c:v>1.93811041</c:v>
                </c:pt>
                <c:pt idx="1209">
                  <c:v>1.94943333</c:v>
                </c:pt>
                <c:pt idx="1210">
                  <c:v>1.9724360599999999</c:v>
                </c:pt>
                <c:pt idx="1211">
                  <c:v>2.1807883800000001</c:v>
                </c:pt>
                <c:pt idx="1212">
                  <c:v>2.0272766199999999</c:v>
                </c:pt>
                <c:pt idx="1213">
                  <c:v>1.9592284799999999</c:v>
                </c:pt>
                <c:pt idx="1214">
                  <c:v>2.08424158</c:v>
                </c:pt>
                <c:pt idx="1215">
                  <c:v>2.2171110999999999</c:v>
                </c:pt>
                <c:pt idx="1216">
                  <c:v>2.51446477</c:v>
                </c:pt>
                <c:pt idx="1217">
                  <c:v>1.6942410800000001</c:v>
                </c:pt>
                <c:pt idx="1218">
                  <c:v>2.1799111899999999</c:v>
                </c:pt>
                <c:pt idx="1219">
                  <c:v>2.0152552500000001</c:v>
                </c:pt>
                <c:pt idx="1220">
                  <c:v>2.4036007499999998</c:v>
                </c:pt>
                <c:pt idx="1221">
                  <c:v>1.6893014799999999</c:v>
                </c:pt>
                <c:pt idx="1222">
                  <c:v>1.79729093</c:v>
                </c:pt>
                <c:pt idx="1223">
                  <c:v>1.5914381900000001</c:v>
                </c:pt>
                <c:pt idx="1224">
                  <c:v>2.3565630299999998</c:v>
                </c:pt>
                <c:pt idx="1225">
                  <c:v>2.0583435899999998</c:v>
                </c:pt>
                <c:pt idx="1226">
                  <c:v>1.7363037100000001</c:v>
                </c:pt>
                <c:pt idx="1227">
                  <c:v>2.6522614899999999</c:v>
                </c:pt>
                <c:pt idx="1228">
                  <c:v>1.7495940800000001</c:v>
                </c:pt>
                <c:pt idx="1229">
                  <c:v>1.97573391</c:v>
                </c:pt>
                <c:pt idx="1230">
                  <c:v>1.6662103100000001</c:v>
                </c:pt>
                <c:pt idx="1231">
                  <c:v>1.85689046</c:v>
                </c:pt>
                <c:pt idx="1232">
                  <c:v>2.1154625399999998</c:v>
                </c:pt>
                <c:pt idx="1233">
                  <c:v>2.0744761700000001</c:v>
                </c:pt>
                <c:pt idx="1234">
                  <c:v>2.1851229999999999</c:v>
                </c:pt>
                <c:pt idx="1235">
                  <c:v>2.2958041900000001</c:v>
                </c:pt>
                <c:pt idx="1236">
                  <c:v>2.1979901700000002</c:v>
                </c:pt>
                <c:pt idx="1237">
                  <c:v>2.1776614900000002</c:v>
                </c:pt>
                <c:pt idx="1238">
                  <c:v>0.62777764000000003</c:v>
                </c:pt>
                <c:pt idx="1239">
                  <c:v>1.80450216</c:v>
                </c:pt>
                <c:pt idx="1240">
                  <c:v>1.8760838399999999</c:v>
                </c:pt>
                <c:pt idx="1241">
                  <c:v>1.65787442</c:v>
                </c:pt>
                <c:pt idx="1242">
                  <c:v>2.0489498099999999</c:v>
                </c:pt>
                <c:pt idx="1243">
                  <c:v>1.6745849799999999</c:v>
                </c:pt>
                <c:pt idx="1244">
                  <c:v>1.5541939300000001</c:v>
                </c:pt>
                <c:pt idx="1245">
                  <c:v>1.7455000000000001</c:v>
                </c:pt>
                <c:pt idx="1246">
                  <c:v>1.91445482</c:v>
                </c:pt>
                <c:pt idx="1247">
                  <c:v>1.93335173</c:v>
                </c:pt>
                <c:pt idx="1248">
                  <c:v>1.6665480399999999</c:v>
                </c:pt>
                <c:pt idx="1249">
                  <c:v>0.83604087000000005</c:v>
                </c:pt>
                <c:pt idx="1250">
                  <c:v>1.8761715299999999</c:v>
                </c:pt>
                <c:pt idx="1251">
                  <c:v>1.58835715</c:v>
                </c:pt>
                <c:pt idx="1252">
                  <c:v>1.9275851799999999</c:v>
                </c:pt>
                <c:pt idx="1253">
                  <c:v>1.76457771</c:v>
                </c:pt>
                <c:pt idx="1254">
                  <c:v>1.4814048399999999</c:v>
                </c:pt>
                <c:pt idx="1255">
                  <c:v>1.9805543800000001</c:v>
                </c:pt>
                <c:pt idx="1256">
                  <c:v>2.0413845400000001</c:v>
                </c:pt>
                <c:pt idx="1257">
                  <c:v>2.04950374</c:v>
                </c:pt>
                <c:pt idx="1258">
                  <c:v>1.9616188299999999</c:v>
                </c:pt>
                <c:pt idx="1259">
                  <c:v>1.64092284</c:v>
                </c:pt>
                <c:pt idx="1260">
                  <c:v>2.1277392499999999</c:v>
                </c:pt>
                <c:pt idx="1261">
                  <c:v>2.1293640200000001</c:v>
                </c:pt>
                <c:pt idx="1262">
                  <c:v>2.1063551199999999</c:v>
                </c:pt>
                <c:pt idx="1263">
                  <c:v>1.4503508199999999</c:v>
                </c:pt>
                <c:pt idx="1264">
                  <c:v>1.85132393</c:v>
                </c:pt>
                <c:pt idx="1265">
                  <c:v>1.7750917399999999</c:v>
                </c:pt>
                <c:pt idx="1266">
                  <c:v>1.9293410799999999</c:v>
                </c:pt>
                <c:pt idx="1267">
                  <c:v>1.3190064699999999</c:v>
                </c:pt>
                <c:pt idx="1268">
                  <c:v>1.9543309099999999</c:v>
                </c:pt>
                <c:pt idx="1269">
                  <c:v>1.8741778</c:v>
                </c:pt>
                <c:pt idx="1270">
                  <c:v>1.9059019399999999</c:v>
                </c:pt>
                <c:pt idx="1271">
                  <c:v>0.58404173000000004</c:v>
                </c:pt>
                <c:pt idx="1272">
                  <c:v>1.9904705300000001</c:v>
                </c:pt>
                <c:pt idx="1273">
                  <c:v>1.60036628</c:v>
                </c:pt>
                <c:pt idx="1274">
                  <c:v>1.96496004</c:v>
                </c:pt>
                <c:pt idx="1275">
                  <c:v>1.7116312</c:v>
                </c:pt>
                <c:pt idx="1276">
                  <c:v>1.8678579399999999</c:v>
                </c:pt>
                <c:pt idx="1277">
                  <c:v>1.3711243500000001</c:v>
                </c:pt>
                <c:pt idx="1278">
                  <c:v>1.953389144</c:v>
                </c:pt>
                <c:pt idx="1279">
                  <c:v>1.6863460800000001</c:v>
                </c:pt>
                <c:pt idx="1280">
                  <c:v>1.8603455499999999</c:v>
                </c:pt>
                <c:pt idx="1281">
                  <c:v>1.8703750699999999</c:v>
                </c:pt>
                <c:pt idx="1282">
                  <c:v>1.51340886</c:v>
                </c:pt>
                <c:pt idx="1283">
                  <c:v>2.0985414499999999</c:v>
                </c:pt>
                <c:pt idx="1284">
                  <c:v>2.18025074</c:v>
                </c:pt>
                <c:pt idx="1285">
                  <c:v>1.95085737</c:v>
                </c:pt>
                <c:pt idx="1286">
                  <c:v>1.5166939399999999</c:v>
                </c:pt>
                <c:pt idx="1287">
                  <c:v>2.12843713</c:v>
                </c:pt>
                <c:pt idx="1288">
                  <c:v>2.3159113800000002</c:v>
                </c:pt>
                <c:pt idx="1289">
                  <c:v>1.6800503600000001</c:v>
                </c:pt>
                <c:pt idx="1290">
                  <c:v>2.1815051400000001</c:v>
                </c:pt>
                <c:pt idx="1291">
                  <c:v>2.446529</c:v>
                </c:pt>
                <c:pt idx="1292">
                  <c:v>1.9893414300000001</c:v>
                </c:pt>
                <c:pt idx="1293">
                  <c:v>1.2217105800000001</c:v>
                </c:pt>
                <c:pt idx="1294">
                  <c:v>1.9615728800000001</c:v>
                </c:pt>
                <c:pt idx="1295">
                  <c:v>2.1146392899999999</c:v>
                </c:pt>
                <c:pt idx="1296">
                  <c:v>1.4183906100000001</c:v>
                </c:pt>
                <c:pt idx="1297">
                  <c:v>1.8372632600000001</c:v>
                </c:pt>
                <c:pt idx="1298">
                  <c:v>1.9253201200000001</c:v>
                </c:pt>
                <c:pt idx="1299">
                  <c:v>1.7500387799999999</c:v>
                </c:pt>
                <c:pt idx="1300">
                  <c:v>1.92337435</c:v>
                </c:pt>
                <c:pt idx="1301">
                  <c:v>1.9979423199999999</c:v>
                </c:pt>
                <c:pt idx="1302">
                  <c:v>1.9419755599999999</c:v>
                </c:pt>
                <c:pt idx="1303">
                  <c:v>1.7715002500000001</c:v>
                </c:pt>
                <c:pt idx="1304">
                  <c:v>1.9874757700000001</c:v>
                </c:pt>
                <c:pt idx="1305">
                  <c:v>1.65091104</c:v>
                </c:pt>
                <c:pt idx="1306">
                  <c:v>1.76210299</c:v>
                </c:pt>
                <c:pt idx="1307">
                  <c:v>2.0232228000000001</c:v>
                </c:pt>
                <c:pt idx="1308">
                  <c:v>2.0379441900000002</c:v>
                </c:pt>
                <c:pt idx="1309">
                  <c:v>1.7929943399999999</c:v>
                </c:pt>
                <c:pt idx="1310">
                  <c:v>1.59687888</c:v>
                </c:pt>
                <c:pt idx="1311">
                  <c:v>2.0806373100000002</c:v>
                </c:pt>
                <c:pt idx="1312">
                  <c:v>1.9315200100000001</c:v>
                </c:pt>
                <c:pt idx="1313">
                  <c:v>1.73756533</c:v>
                </c:pt>
                <c:pt idx="1314">
                  <c:v>2.15020027</c:v>
                </c:pt>
                <c:pt idx="1315">
                  <c:v>1.73650273</c:v>
                </c:pt>
                <c:pt idx="1316">
                  <c:v>1.73002575</c:v>
                </c:pt>
                <c:pt idx="1317">
                  <c:v>1.78021092</c:v>
                </c:pt>
                <c:pt idx="1318">
                  <c:v>1.5390065799999999</c:v>
                </c:pt>
                <c:pt idx="1319">
                  <c:v>0.69007801000000002</c:v>
                </c:pt>
                <c:pt idx="1320">
                  <c:v>1.9660638399999999</c:v>
                </c:pt>
                <c:pt idx="1321">
                  <c:v>2.4710026900000002</c:v>
                </c:pt>
                <c:pt idx="1322">
                  <c:v>1.86392164</c:v>
                </c:pt>
                <c:pt idx="1323">
                  <c:v>1.9997649200000001</c:v>
                </c:pt>
                <c:pt idx="1324">
                  <c:v>1.9551330899999999</c:v>
                </c:pt>
                <c:pt idx="1325">
                  <c:v>2.1704485500000001</c:v>
                </c:pt>
                <c:pt idx="1326">
                  <c:v>2.1368705299999999</c:v>
                </c:pt>
                <c:pt idx="1327">
                  <c:v>2.0792068399999999</c:v>
                </c:pt>
                <c:pt idx="1328">
                  <c:v>1.4797035199999999</c:v>
                </c:pt>
                <c:pt idx="1329">
                  <c:v>1.86150086</c:v>
                </c:pt>
                <c:pt idx="1330">
                  <c:v>2.3038612600000001</c:v>
                </c:pt>
                <c:pt idx="1331">
                  <c:v>1.53377382</c:v>
                </c:pt>
                <c:pt idx="1332">
                  <c:v>1.6411658099999999</c:v>
                </c:pt>
                <c:pt idx="1333">
                  <c:v>1.68551612</c:v>
                </c:pt>
                <c:pt idx="1334">
                  <c:v>1.8699546199999999</c:v>
                </c:pt>
                <c:pt idx="1335">
                  <c:v>1.5710838899999999</c:v>
                </c:pt>
                <c:pt idx="1336">
                  <c:v>1.5170751200000001</c:v>
                </c:pt>
                <c:pt idx="1337">
                  <c:v>1.7628658100000001</c:v>
                </c:pt>
                <c:pt idx="1338">
                  <c:v>1.90611617</c:v>
                </c:pt>
                <c:pt idx="1339">
                  <c:v>1.6773074400000001</c:v>
                </c:pt>
                <c:pt idx="1340">
                  <c:v>1.7420957399999999</c:v>
                </c:pt>
                <c:pt idx="1341">
                  <c:v>1.9712425200000001</c:v>
                </c:pt>
                <c:pt idx="1342">
                  <c:v>2.2467665999999999</c:v>
                </c:pt>
                <c:pt idx="1343">
                  <c:v>2.00214289</c:v>
                </c:pt>
                <c:pt idx="1344">
                  <c:v>1.94751889</c:v>
                </c:pt>
                <c:pt idx="1345">
                  <c:v>2.05435211</c:v>
                </c:pt>
                <c:pt idx="1346">
                  <c:v>1.90097432</c:v>
                </c:pt>
                <c:pt idx="1347">
                  <c:v>2.48141992</c:v>
                </c:pt>
                <c:pt idx="1348">
                  <c:v>1.8928867199999999</c:v>
                </c:pt>
                <c:pt idx="1349">
                  <c:v>1.8376507500000001</c:v>
                </c:pt>
                <c:pt idx="1350">
                  <c:v>1.6470891400000001</c:v>
                </c:pt>
                <c:pt idx="1351">
                  <c:v>1.41345243</c:v>
                </c:pt>
                <c:pt idx="1352">
                  <c:v>1.1751509</c:v>
                </c:pt>
                <c:pt idx="1353">
                  <c:v>1.6361739399999999</c:v>
                </c:pt>
                <c:pt idx="1354">
                  <c:v>1.3907074500000001</c:v>
                </c:pt>
                <c:pt idx="1355">
                  <c:v>2.0069804499999999</c:v>
                </c:pt>
                <c:pt idx="1356">
                  <c:v>1.5881451799999999</c:v>
                </c:pt>
                <c:pt idx="1357">
                  <c:v>1.8616890859999999</c:v>
                </c:pt>
                <c:pt idx="1358">
                  <c:v>1.93612546</c:v>
                </c:pt>
                <c:pt idx="1359">
                  <c:v>1.94216286</c:v>
                </c:pt>
                <c:pt idx="1360">
                  <c:v>1.1565393399999999</c:v>
                </c:pt>
                <c:pt idx="1361">
                  <c:v>1.9607756199999999</c:v>
                </c:pt>
                <c:pt idx="1362">
                  <c:v>2.1419718799999998</c:v>
                </c:pt>
                <c:pt idx="1363">
                  <c:v>1.62357727</c:v>
                </c:pt>
                <c:pt idx="1364">
                  <c:v>1.6078548699999999</c:v>
                </c:pt>
                <c:pt idx="1365">
                  <c:v>1.4349619199999999</c:v>
                </c:pt>
                <c:pt idx="1366">
                  <c:v>1.4665630700000001</c:v>
                </c:pt>
                <c:pt idx="1367">
                  <c:v>1.34212226</c:v>
                </c:pt>
                <c:pt idx="1368">
                  <c:v>1.3326248709999999</c:v>
                </c:pt>
                <c:pt idx="1369">
                  <c:v>2.1544406700000001</c:v>
                </c:pt>
                <c:pt idx="1370">
                  <c:v>2.3055531500000002</c:v>
                </c:pt>
                <c:pt idx="1371">
                  <c:v>1.80600468</c:v>
                </c:pt>
                <c:pt idx="1372">
                  <c:v>2.0926499199999999</c:v>
                </c:pt>
                <c:pt idx="1373">
                  <c:v>1.14660249</c:v>
                </c:pt>
                <c:pt idx="1374">
                  <c:v>2.3904937099999999</c:v>
                </c:pt>
                <c:pt idx="1375">
                  <c:v>2.6758754599999999</c:v>
                </c:pt>
                <c:pt idx="1376">
                  <c:v>1.6843768800000001</c:v>
                </c:pt>
                <c:pt idx="1377">
                  <c:v>1.7724251</c:v>
                </c:pt>
                <c:pt idx="1378">
                  <c:v>2.1141128400000002</c:v>
                </c:pt>
                <c:pt idx="1379">
                  <c:v>2.19900604</c:v>
                </c:pt>
                <c:pt idx="1380">
                  <c:v>2.0799589599999999</c:v>
                </c:pt>
                <c:pt idx="1381">
                  <c:v>1.89815925</c:v>
                </c:pt>
                <c:pt idx="1382">
                  <c:v>1.6518127</c:v>
                </c:pt>
                <c:pt idx="1383">
                  <c:v>2.1684119900000001</c:v>
                </c:pt>
                <c:pt idx="1384">
                  <c:v>1.67258442</c:v>
                </c:pt>
                <c:pt idx="1385">
                  <c:v>1.42481916</c:v>
                </c:pt>
                <c:pt idx="1386">
                  <c:v>1.94813021</c:v>
                </c:pt>
                <c:pt idx="1387">
                  <c:v>1.7678353099999999</c:v>
                </c:pt>
                <c:pt idx="1388">
                  <c:v>1.8378318199999999</c:v>
                </c:pt>
                <c:pt idx="1389">
                  <c:v>1.5548417000000001</c:v>
                </c:pt>
                <c:pt idx="1390">
                  <c:v>2.0669298299999999</c:v>
                </c:pt>
                <c:pt idx="1391">
                  <c:v>1.1726138399999999</c:v>
                </c:pt>
                <c:pt idx="1392">
                  <c:v>2.3476697</c:v>
                </c:pt>
                <c:pt idx="1393">
                  <c:v>1.97533636</c:v>
                </c:pt>
                <c:pt idx="1394">
                  <c:v>2.1765008899999998</c:v>
                </c:pt>
                <c:pt idx="1395">
                  <c:v>1.8747463499999999</c:v>
                </c:pt>
                <c:pt idx="1396">
                  <c:v>2.0551426199999998</c:v>
                </c:pt>
                <c:pt idx="1397">
                  <c:v>2.3113457799999999</c:v>
                </c:pt>
                <c:pt idx="1398">
                  <c:v>0.67428127000000004</c:v>
                </c:pt>
                <c:pt idx="1399">
                  <c:v>1.70072169</c:v>
                </c:pt>
                <c:pt idx="1400">
                  <c:v>1.98135251</c:v>
                </c:pt>
                <c:pt idx="1401">
                  <c:v>2.0807127099999998</c:v>
                </c:pt>
                <c:pt idx="1402">
                  <c:v>1.86272203</c:v>
                </c:pt>
                <c:pt idx="1403">
                  <c:v>1.9539460200000001</c:v>
                </c:pt>
                <c:pt idx="1404">
                  <c:v>1.0803112500000001</c:v>
                </c:pt>
                <c:pt idx="1405">
                  <c:v>1.6767854499999999</c:v>
                </c:pt>
                <c:pt idx="1406">
                  <c:v>1.7268463599999999</c:v>
                </c:pt>
                <c:pt idx="1407">
                  <c:v>1.71492635</c:v>
                </c:pt>
                <c:pt idx="1408">
                  <c:v>1.67020101</c:v>
                </c:pt>
                <c:pt idx="1409">
                  <c:v>1.4444144400000001</c:v>
                </c:pt>
                <c:pt idx="1410">
                  <c:v>2.0591267800000002</c:v>
                </c:pt>
                <c:pt idx="1411">
                  <c:v>1.90261273</c:v>
                </c:pt>
                <c:pt idx="1412">
                  <c:v>1.77436387</c:v>
                </c:pt>
                <c:pt idx="1413">
                  <c:v>2.0660520999999998</c:v>
                </c:pt>
                <c:pt idx="1414">
                  <c:v>1.6304572500000001</c:v>
                </c:pt>
                <c:pt idx="1415">
                  <c:v>1.69128075</c:v>
                </c:pt>
                <c:pt idx="1416">
                  <c:v>1.8988649900000001</c:v>
                </c:pt>
                <c:pt idx="1417">
                  <c:v>1.9198043899999999</c:v>
                </c:pt>
                <c:pt idx="1418">
                  <c:v>2.0600066199999998</c:v>
                </c:pt>
                <c:pt idx="1419">
                  <c:v>2.4200564899999999</c:v>
                </c:pt>
                <c:pt idx="1420">
                  <c:v>1.91748575</c:v>
                </c:pt>
                <c:pt idx="1421">
                  <c:v>2.6355422800000001</c:v>
                </c:pt>
                <c:pt idx="1422">
                  <c:v>1.91146547</c:v>
                </c:pt>
                <c:pt idx="1423">
                  <c:v>2.1025292900000001</c:v>
                </c:pt>
                <c:pt idx="1424">
                  <c:v>1.80490784</c:v>
                </c:pt>
                <c:pt idx="1425">
                  <c:v>2.0172975970000002</c:v>
                </c:pt>
                <c:pt idx="1426">
                  <c:v>1.89947288</c:v>
                </c:pt>
                <c:pt idx="1427">
                  <c:v>1.9547425300000001</c:v>
                </c:pt>
                <c:pt idx="1428">
                  <c:v>1.86795691</c:v>
                </c:pt>
                <c:pt idx="1429">
                  <c:v>1.49879764</c:v>
                </c:pt>
                <c:pt idx="1430">
                  <c:v>1.9485856100000001</c:v>
                </c:pt>
                <c:pt idx="1431">
                  <c:v>2.4819957499999998</c:v>
                </c:pt>
                <c:pt idx="1432">
                  <c:v>2.17460114</c:v>
                </c:pt>
                <c:pt idx="1433">
                  <c:v>1.46960471</c:v>
                </c:pt>
                <c:pt idx="1434">
                  <c:v>1.8767775099999999</c:v>
                </c:pt>
                <c:pt idx="1435">
                  <c:v>1.6962054</c:v>
                </c:pt>
                <c:pt idx="1436">
                  <c:v>2.41268474</c:v>
                </c:pt>
                <c:pt idx="1437">
                  <c:v>1.6581182999999999</c:v>
                </c:pt>
                <c:pt idx="1438">
                  <c:v>1.58716817</c:v>
                </c:pt>
                <c:pt idx="1439">
                  <c:v>1.70071664</c:v>
                </c:pt>
                <c:pt idx="1440">
                  <c:v>1.3892267899999999</c:v>
                </c:pt>
                <c:pt idx="1441">
                  <c:v>1.3540328100000001</c:v>
                </c:pt>
                <c:pt idx="1442">
                  <c:v>1.10307617</c:v>
                </c:pt>
                <c:pt idx="1443">
                  <c:v>1.39906581</c:v>
                </c:pt>
                <c:pt idx="1444">
                  <c:v>1.67648683</c:v>
                </c:pt>
                <c:pt idx="1445">
                  <c:v>1.6892666000000001</c:v>
                </c:pt>
                <c:pt idx="1446">
                  <c:v>1.93479808</c:v>
                </c:pt>
                <c:pt idx="1447">
                  <c:v>1.3970667999999999</c:v>
                </c:pt>
                <c:pt idx="1448">
                  <c:v>1.3969836600000001</c:v>
                </c:pt>
                <c:pt idx="1449">
                  <c:v>1.5203629599999999</c:v>
                </c:pt>
                <c:pt idx="1450">
                  <c:v>2.4239232999999998</c:v>
                </c:pt>
                <c:pt idx="1451">
                  <c:v>1.8317468400000001</c:v>
                </c:pt>
                <c:pt idx="1452">
                  <c:v>2.1546724199999998</c:v>
                </c:pt>
                <c:pt idx="1453">
                  <c:v>2.1374978800000002</c:v>
                </c:pt>
                <c:pt idx="1454">
                  <c:v>2.2640660800000001</c:v>
                </c:pt>
                <c:pt idx="1455">
                  <c:v>1.8551716700000001</c:v>
                </c:pt>
                <c:pt idx="1456">
                  <c:v>1.4405238499999999</c:v>
                </c:pt>
                <c:pt idx="1457">
                  <c:v>1.36156382</c:v>
                </c:pt>
                <c:pt idx="1458">
                  <c:v>1.54828152</c:v>
                </c:pt>
                <c:pt idx="1459">
                  <c:v>1.5290022000000001</c:v>
                </c:pt>
                <c:pt idx="1460">
                  <c:v>2.2527203</c:v>
                </c:pt>
                <c:pt idx="1461">
                  <c:v>1.31065487</c:v>
                </c:pt>
                <c:pt idx="1462">
                  <c:v>1.7679035999999999</c:v>
                </c:pt>
                <c:pt idx="1463">
                  <c:v>1.53124935</c:v>
                </c:pt>
                <c:pt idx="1464">
                  <c:v>1.8061479899999999</c:v>
                </c:pt>
                <c:pt idx="1465">
                  <c:v>1.87316189</c:v>
                </c:pt>
                <c:pt idx="1466">
                  <c:v>1.270683</c:v>
                </c:pt>
                <c:pt idx="1467">
                  <c:v>1.6240201400000001</c:v>
                </c:pt>
                <c:pt idx="1468">
                  <c:v>1.3767189099999999</c:v>
                </c:pt>
                <c:pt idx="1469">
                  <c:v>2.4311354000000001</c:v>
                </c:pt>
                <c:pt idx="1470">
                  <c:v>2.2038837099999999</c:v>
                </c:pt>
                <c:pt idx="1471">
                  <c:v>1.52332424</c:v>
                </c:pt>
                <c:pt idx="1472">
                  <c:v>2.3660403300000001</c:v>
                </c:pt>
                <c:pt idx="1473">
                  <c:v>1.13740577</c:v>
                </c:pt>
                <c:pt idx="1474">
                  <c:v>2.2122272000000001</c:v>
                </c:pt>
                <c:pt idx="1475">
                  <c:v>1.9873741300000001</c:v>
                </c:pt>
                <c:pt idx="1476">
                  <c:v>1.2220074700000001</c:v>
                </c:pt>
                <c:pt idx="1477">
                  <c:v>1.7622551799999999</c:v>
                </c:pt>
                <c:pt idx="1478">
                  <c:v>1.88433966</c:v>
                </c:pt>
                <c:pt idx="1479">
                  <c:v>1.6000811699999999</c:v>
                </c:pt>
                <c:pt idx="1480">
                  <c:v>1.67761658</c:v>
                </c:pt>
                <c:pt idx="1481">
                  <c:v>1.6543956</c:v>
                </c:pt>
                <c:pt idx="1482">
                  <c:v>2.0523362600000001</c:v>
                </c:pt>
                <c:pt idx="1483">
                  <c:v>1.66671108</c:v>
                </c:pt>
                <c:pt idx="1484">
                  <c:v>1.6141422400000001</c:v>
                </c:pt>
                <c:pt idx="1485">
                  <c:v>1.5183542999999999</c:v>
                </c:pt>
                <c:pt idx="1486">
                  <c:v>2.2628366400000002</c:v>
                </c:pt>
                <c:pt idx="1487">
                  <c:v>1.43805224</c:v>
                </c:pt>
                <c:pt idx="1488">
                  <c:v>1.07836376</c:v>
                </c:pt>
                <c:pt idx="1489">
                  <c:v>0.92676378999999998</c:v>
                </c:pt>
                <c:pt idx="1490">
                  <c:v>1.46959857</c:v>
                </c:pt>
                <c:pt idx="1491">
                  <c:v>2.0034730299999999</c:v>
                </c:pt>
                <c:pt idx="1492">
                  <c:v>2.2057115299999999</c:v>
                </c:pt>
                <c:pt idx="1493">
                  <c:v>1.8362917700000001</c:v>
                </c:pt>
                <c:pt idx="1494">
                  <c:v>1.96338744</c:v>
                </c:pt>
                <c:pt idx="1495">
                  <c:v>2.7205129299999999</c:v>
                </c:pt>
                <c:pt idx="1496">
                  <c:v>2.5171383000000001</c:v>
                </c:pt>
                <c:pt idx="1497">
                  <c:v>2.2026084099999999</c:v>
                </c:pt>
                <c:pt idx="1498">
                  <c:v>2.2940183200000002</c:v>
                </c:pt>
                <c:pt idx="1499">
                  <c:v>2.2594569400000002</c:v>
                </c:pt>
                <c:pt idx="1500">
                  <c:v>1.5345682199999999</c:v>
                </c:pt>
                <c:pt idx="1501">
                  <c:v>2.1101017799999999</c:v>
                </c:pt>
                <c:pt idx="1502">
                  <c:v>2.2941653199999998</c:v>
                </c:pt>
                <c:pt idx="1503">
                  <c:v>2.0245055299999999</c:v>
                </c:pt>
                <c:pt idx="1504">
                  <c:v>0.71847711000000003</c:v>
                </c:pt>
                <c:pt idx="1505">
                  <c:v>1.7035867200000001</c:v>
                </c:pt>
                <c:pt idx="1506">
                  <c:v>0.99130836</c:v>
                </c:pt>
                <c:pt idx="1507">
                  <c:v>1.88609077</c:v>
                </c:pt>
                <c:pt idx="1508">
                  <c:v>1.9521357800000001</c:v>
                </c:pt>
                <c:pt idx="1509">
                  <c:v>2.5551621999999998</c:v>
                </c:pt>
                <c:pt idx="1510">
                  <c:v>2.2942946700000002</c:v>
                </c:pt>
                <c:pt idx="1511">
                  <c:v>2.4394559999999998</c:v>
                </c:pt>
                <c:pt idx="1512">
                  <c:v>1.18699946</c:v>
                </c:pt>
                <c:pt idx="1513">
                  <c:v>1.7548441400000001</c:v>
                </c:pt>
                <c:pt idx="1514">
                  <c:v>1.2820782900000001</c:v>
                </c:pt>
                <c:pt idx="1515">
                  <c:v>1.7289800399999999</c:v>
                </c:pt>
                <c:pt idx="1516">
                  <c:v>2.05937166</c:v>
                </c:pt>
                <c:pt idx="1517">
                  <c:v>0.55722654999999999</c:v>
                </c:pt>
                <c:pt idx="1518">
                  <c:v>0.61396340000000005</c:v>
                </c:pt>
                <c:pt idx="1519">
                  <c:v>1.91011135</c:v>
                </c:pt>
                <c:pt idx="1520">
                  <c:v>0.83420764999999997</c:v>
                </c:pt>
                <c:pt idx="1521">
                  <c:v>1.82814038</c:v>
                </c:pt>
                <c:pt idx="1522">
                  <c:v>2.5204010999999999</c:v>
                </c:pt>
                <c:pt idx="1523">
                  <c:v>1.62223648</c:v>
                </c:pt>
                <c:pt idx="1524">
                  <c:v>2.0118851100000001</c:v>
                </c:pt>
                <c:pt idx="1525">
                  <c:v>0.73833304</c:v>
                </c:pt>
                <c:pt idx="1526">
                  <c:v>1.134166749</c:v>
                </c:pt>
                <c:pt idx="1527">
                  <c:v>1.8882095999999999</c:v>
                </c:pt>
                <c:pt idx="1528">
                  <c:v>1.49960998</c:v>
                </c:pt>
                <c:pt idx="1529">
                  <c:v>1.68624671</c:v>
                </c:pt>
                <c:pt idx="1530">
                  <c:v>1.4486775700000001</c:v>
                </c:pt>
                <c:pt idx="1531">
                  <c:v>2.2111161400000001</c:v>
                </c:pt>
                <c:pt idx="1532">
                  <c:v>1.5844151500000001</c:v>
                </c:pt>
                <c:pt idx="1533">
                  <c:v>1.7081146949999999</c:v>
                </c:pt>
                <c:pt idx="1534">
                  <c:v>1.84151168</c:v>
                </c:pt>
                <c:pt idx="1535">
                  <c:v>2.2097771499999999</c:v>
                </c:pt>
                <c:pt idx="1536">
                  <c:v>1.96625782</c:v>
                </c:pt>
                <c:pt idx="1537">
                  <c:v>1.8335360599999999</c:v>
                </c:pt>
                <c:pt idx="1538">
                  <c:v>1.88841748</c:v>
                </c:pt>
                <c:pt idx="1539">
                  <c:v>1.86877929</c:v>
                </c:pt>
                <c:pt idx="1540">
                  <c:v>2.2931932399999999</c:v>
                </c:pt>
                <c:pt idx="1541">
                  <c:v>1.68929599</c:v>
                </c:pt>
                <c:pt idx="1542">
                  <c:v>1.4021688299999999</c:v>
                </c:pt>
                <c:pt idx="1543">
                  <c:v>2.4935894900000002</c:v>
                </c:pt>
                <c:pt idx="1544">
                  <c:v>1.96330056</c:v>
                </c:pt>
                <c:pt idx="1545">
                  <c:v>1.64169784</c:v>
                </c:pt>
                <c:pt idx="1546">
                  <c:v>2.0387274199999998</c:v>
                </c:pt>
                <c:pt idx="1547">
                  <c:v>2.0555360199999999</c:v>
                </c:pt>
                <c:pt idx="1548">
                  <c:v>1.94240075</c:v>
                </c:pt>
                <c:pt idx="1549">
                  <c:v>1.9091421799999999</c:v>
                </c:pt>
                <c:pt idx="1550">
                  <c:v>2.3327877199999998</c:v>
                </c:pt>
                <c:pt idx="1551">
                  <c:v>1.7510277599999999</c:v>
                </c:pt>
                <c:pt idx="1552">
                  <c:v>1.35770803</c:v>
                </c:pt>
                <c:pt idx="1553">
                  <c:v>1.8203153400000001</c:v>
                </c:pt>
                <c:pt idx="1554">
                  <c:v>1.44219908</c:v>
                </c:pt>
                <c:pt idx="1555">
                  <c:v>2.2853929000000002</c:v>
                </c:pt>
                <c:pt idx="1556">
                  <c:v>2.3174559399999999</c:v>
                </c:pt>
                <c:pt idx="1557">
                  <c:v>2.2093681799999998</c:v>
                </c:pt>
                <c:pt idx="1558">
                  <c:v>1.5487008</c:v>
                </c:pt>
                <c:pt idx="1559">
                  <c:v>1.9696066800000001</c:v>
                </c:pt>
                <c:pt idx="1560">
                  <c:v>2.4347310900000001</c:v>
                </c:pt>
                <c:pt idx="1561">
                  <c:v>1.8580048300000001</c:v>
                </c:pt>
                <c:pt idx="1562">
                  <c:v>2.1944061700000002</c:v>
                </c:pt>
                <c:pt idx="1563">
                  <c:v>1.83386687</c:v>
                </c:pt>
                <c:pt idx="1564">
                  <c:v>1.5730507600000001</c:v>
                </c:pt>
                <c:pt idx="1565">
                  <c:v>1.7764152200000001</c:v>
                </c:pt>
                <c:pt idx="1566">
                  <c:v>1.6162686100000001</c:v>
                </c:pt>
                <c:pt idx="1567">
                  <c:v>1.7959035999999999</c:v>
                </c:pt>
                <c:pt idx="1568">
                  <c:v>1.9164689260000001</c:v>
                </c:pt>
                <c:pt idx="1569">
                  <c:v>1.9825804199999999</c:v>
                </c:pt>
                <c:pt idx="1570">
                  <c:v>1.8563212200000001</c:v>
                </c:pt>
                <c:pt idx="1571">
                  <c:v>1.59485261</c:v>
                </c:pt>
                <c:pt idx="1572">
                  <c:v>1.50603303</c:v>
                </c:pt>
                <c:pt idx="1573">
                  <c:v>2.2287074900000001</c:v>
                </c:pt>
                <c:pt idx="1574">
                  <c:v>1.9955693999999999</c:v>
                </c:pt>
                <c:pt idx="1575">
                  <c:v>1.8046328599999999</c:v>
                </c:pt>
                <c:pt idx="1576">
                  <c:v>2.3946890999999999</c:v>
                </c:pt>
                <c:pt idx="1577">
                  <c:v>2.1516346400000002</c:v>
                </c:pt>
                <c:pt idx="1578">
                  <c:v>2.1748954700000001</c:v>
                </c:pt>
                <c:pt idx="1579">
                  <c:v>1.7439493500000001</c:v>
                </c:pt>
                <c:pt idx="1580">
                  <c:v>1.63451905</c:v>
                </c:pt>
                <c:pt idx="1581">
                  <c:v>2.0438272500000001</c:v>
                </c:pt>
                <c:pt idx="1582">
                  <c:v>1.8636294600000001</c:v>
                </c:pt>
                <c:pt idx="1583">
                  <c:v>1.94704488</c:v>
                </c:pt>
                <c:pt idx="1584">
                  <c:v>2.2485236999999998</c:v>
                </c:pt>
                <c:pt idx="1585">
                  <c:v>1.82039583</c:v>
                </c:pt>
                <c:pt idx="1586">
                  <c:v>2.0859161199999998</c:v>
                </c:pt>
                <c:pt idx="1587">
                  <c:v>2.0398203600000002</c:v>
                </c:pt>
                <c:pt idx="1588">
                  <c:v>2.0879760300000001</c:v>
                </c:pt>
                <c:pt idx="1589">
                  <c:v>2.12865656</c:v>
                </c:pt>
                <c:pt idx="1590">
                  <c:v>2.12976096</c:v>
                </c:pt>
                <c:pt idx="1591">
                  <c:v>1.92843556</c:v>
                </c:pt>
                <c:pt idx="1592">
                  <c:v>1.5637164100000001</c:v>
                </c:pt>
                <c:pt idx="1593">
                  <c:v>1.7861768099999999</c:v>
                </c:pt>
                <c:pt idx="1594">
                  <c:v>1.91285036</c:v>
                </c:pt>
                <c:pt idx="1595">
                  <c:v>2.5644566499999999</c:v>
                </c:pt>
                <c:pt idx="1596">
                  <c:v>1.57638586</c:v>
                </c:pt>
                <c:pt idx="1597">
                  <c:v>2.03225335</c:v>
                </c:pt>
                <c:pt idx="1598">
                  <c:v>2.3430920400000002</c:v>
                </c:pt>
                <c:pt idx="1599">
                  <c:v>2.4417297200000001</c:v>
                </c:pt>
                <c:pt idx="1600">
                  <c:v>2.4226266500000002</c:v>
                </c:pt>
                <c:pt idx="1601">
                  <c:v>2.23540904</c:v>
                </c:pt>
                <c:pt idx="1602">
                  <c:v>2.0302723999999999</c:v>
                </c:pt>
                <c:pt idx="1603">
                  <c:v>1.5944138699999999</c:v>
                </c:pt>
                <c:pt idx="1604">
                  <c:v>2.0659043000000001</c:v>
                </c:pt>
                <c:pt idx="1605">
                  <c:v>1.9873247199999999</c:v>
                </c:pt>
                <c:pt idx="1606">
                  <c:v>2.3493189800000001</c:v>
                </c:pt>
                <c:pt idx="1607">
                  <c:v>1.7616638</c:v>
                </c:pt>
                <c:pt idx="1608">
                  <c:v>2.53715286</c:v>
                </c:pt>
                <c:pt idx="1609">
                  <c:v>1.8157179299999999</c:v>
                </c:pt>
                <c:pt idx="1610">
                  <c:v>2.2858747199999998</c:v>
                </c:pt>
                <c:pt idx="1611">
                  <c:v>2.1407045400000002</c:v>
                </c:pt>
                <c:pt idx="1612">
                  <c:v>1.9632546099999999</c:v>
                </c:pt>
                <c:pt idx="1613">
                  <c:v>2.06673251</c:v>
                </c:pt>
                <c:pt idx="1614">
                  <c:v>2.3829996699999998</c:v>
                </c:pt>
                <c:pt idx="1615">
                  <c:v>1.3132928699999999</c:v>
                </c:pt>
                <c:pt idx="1616">
                  <c:v>2.4481767200000002</c:v>
                </c:pt>
                <c:pt idx="1617">
                  <c:v>2.0532619699999999</c:v>
                </c:pt>
                <c:pt idx="1618">
                  <c:v>2.3653878399999999</c:v>
                </c:pt>
                <c:pt idx="1619">
                  <c:v>1.8802067499999999</c:v>
                </c:pt>
                <c:pt idx="1620">
                  <c:v>1.27569285</c:v>
                </c:pt>
                <c:pt idx="1621">
                  <c:v>1.8732897399999999</c:v>
                </c:pt>
                <c:pt idx="1622">
                  <c:v>1.9156827299999999</c:v>
                </c:pt>
                <c:pt idx="1623">
                  <c:v>1.90533668</c:v>
                </c:pt>
                <c:pt idx="1624">
                  <c:v>2.1967846899999999</c:v>
                </c:pt>
                <c:pt idx="1625">
                  <c:v>2.1891634199999999</c:v>
                </c:pt>
                <c:pt idx="1626">
                  <c:v>1.5759165399999999</c:v>
                </c:pt>
                <c:pt idx="1627">
                  <c:v>1.4447609400000001</c:v>
                </c:pt>
                <c:pt idx="1628">
                  <c:v>2.1595739200000001</c:v>
                </c:pt>
                <c:pt idx="1629">
                  <c:v>2.00346913</c:v>
                </c:pt>
                <c:pt idx="1630">
                  <c:v>2.2314180499999998</c:v>
                </c:pt>
                <c:pt idx="1631">
                  <c:v>1.70389759</c:v>
                </c:pt>
                <c:pt idx="1632">
                  <c:v>1.98591137</c:v>
                </c:pt>
                <c:pt idx="1633">
                  <c:v>1.8354934599999999</c:v>
                </c:pt>
                <c:pt idx="1634">
                  <c:v>2.03678436</c:v>
                </c:pt>
                <c:pt idx="1635">
                  <c:v>1.9520236099999999</c:v>
                </c:pt>
                <c:pt idx="1636">
                  <c:v>1.5514083999999999</c:v>
                </c:pt>
                <c:pt idx="1637">
                  <c:v>1.7740814600000001</c:v>
                </c:pt>
                <c:pt idx="1638">
                  <c:v>1.15527687</c:v>
                </c:pt>
                <c:pt idx="1639">
                  <c:v>1.77917802</c:v>
                </c:pt>
                <c:pt idx="1640">
                  <c:v>1.5077120399999999</c:v>
                </c:pt>
                <c:pt idx="1641">
                  <c:v>2.0895642300000001</c:v>
                </c:pt>
                <c:pt idx="1642">
                  <c:v>1.8379531</c:v>
                </c:pt>
                <c:pt idx="1643">
                  <c:v>1.72585111</c:v>
                </c:pt>
                <c:pt idx="1644">
                  <c:v>1.97633046</c:v>
                </c:pt>
                <c:pt idx="1645">
                  <c:v>2.0190754399999999</c:v>
                </c:pt>
                <c:pt idx="1646">
                  <c:v>1.63551157</c:v>
                </c:pt>
                <c:pt idx="1647">
                  <c:v>1.67103099</c:v>
                </c:pt>
                <c:pt idx="1648">
                  <c:v>1.6351167799999999</c:v>
                </c:pt>
                <c:pt idx="1649">
                  <c:v>1.86948505</c:v>
                </c:pt>
                <c:pt idx="1650">
                  <c:v>1.61847195</c:v>
                </c:pt>
                <c:pt idx="1651">
                  <c:v>1.3606921700000001</c:v>
                </c:pt>
                <c:pt idx="1652">
                  <c:v>1.8161758100000001</c:v>
                </c:pt>
                <c:pt idx="1653">
                  <c:v>1.8341751900000001</c:v>
                </c:pt>
                <c:pt idx="1654">
                  <c:v>1.77076893</c:v>
                </c:pt>
                <c:pt idx="1655">
                  <c:v>1.82573469</c:v>
                </c:pt>
                <c:pt idx="1656">
                  <c:v>2.01632721</c:v>
                </c:pt>
                <c:pt idx="1657">
                  <c:v>2.1363997600000002</c:v>
                </c:pt>
                <c:pt idx="1658">
                  <c:v>2.1311325600000002</c:v>
                </c:pt>
                <c:pt idx="1659">
                  <c:v>1.79118906</c:v>
                </c:pt>
                <c:pt idx="1660">
                  <c:v>1.6244170200000001</c:v>
                </c:pt>
                <c:pt idx="1661">
                  <c:v>1.78947353</c:v>
                </c:pt>
                <c:pt idx="1662">
                  <c:v>1.46635903</c:v>
                </c:pt>
                <c:pt idx="1663">
                  <c:v>2.0238135100000001</c:v>
                </c:pt>
                <c:pt idx="1664">
                  <c:v>1.3066829900000001</c:v>
                </c:pt>
                <c:pt idx="1665">
                  <c:v>1.56274223</c:v>
                </c:pt>
                <c:pt idx="1666">
                  <c:v>2.3622872699999999</c:v>
                </c:pt>
                <c:pt idx="1667">
                  <c:v>2.0702307800000002</c:v>
                </c:pt>
                <c:pt idx="1668">
                  <c:v>2.3128610900000002</c:v>
                </c:pt>
                <c:pt idx="1669">
                  <c:v>1.64702065</c:v>
                </c:pt>
                <c:pt idx="1670">
                  <c:v>1.4110185</c:v>
                </c:pt>
                <c:pt idx="1671">
                  <c:v>1.25918207</c:v>
                </c:pt>
                <c:pt idx="1672">
                  <c:v>2.07095327</c:v>
                </c:pt>
                <c:pt idx="1673">
                  <c:v>2.14040009</c:v>
                </c:pt>
                <c:pt idx="1674">
                  <c:v>1.9612852199999999</c:v>
                </c:pt>
                <c:pt idx="1675">
                  <c:v>1.6820064699999999</c:v>
                </c:pt>
                <c:pt idx="1676">
                  <c:v>2.22242103</c:v>
                </c:pt>
                <c:pt idx="1677">
                  <c:v>1.9165081799999999</c:v>
                </c:pt>
                <c:pt idx="1678">
                  <c:v>2.1908391100000002</c:v>
                </c:pt>
                <c:pt idx="1679">
                  <c:v>1.77809237</c:v>
                </c:pt>
                <c:pt idx="1680">
                  <c:v>1.3654864</c:v>
                </c:pt>
                <c:pt idx="1681">
                  <c:v>2.0378274599999999</c:v>
                </c:pt>
                <c:pt idx="1682">
                  <c:v>1.9110312700000001</c:v>
                </c:pt>
                <c:pt idx="1683">
                  <c:v>1.9004343299999999</c:v>
                </c:pt>
                <c:pt idx="1684">
                  <c:v>1.5975011100000001</c:v>
                </c:pt>
                <c:pt idx="1685">
                  <c:v>2.1473188699999999</c:v>
                </c:pt>
                <c:pt idx="1686">
                  <c:v>1.67245347</c:v>
                </c:pt>
                <c:pt idx="1687">
                  <c:v>0.73165627</c:v>
                </c:pt>
                <c:pt idx="1688">
                  <c:v>1.7893687199999999</c:v>
                </c:pt>
                <c:pt idx="1689">
                  <c:v>2.30117029</c:v>
                </c:pt>
                <c:pt idx="1690">
                  <c:v>2.1433169799999998</c:v>
                </c:pt>
                <c:pt idx="1691">
                  <c:v>1.5332063199999999</c:v>
                </c:pt>
                <c:pt idx="1692">
                  <c:v>1.8646991100000001</c:v>
                </c:pt>
                <c:pt idx="1693">
                  <c:v>2.0585487100000002</c:v>
                </c:pt>
                <c:pt idx="1694">
                  <c:v>1.9753627600000001</c:v>
                </c:pt>
                <c:pt idx="1695">
                  <c:v>1.66417455</c:v>
                </c:pt>
                <c:pt idx="1696">
                  <c:v>1.7111010099999999</c:v>
                </c:pt>
                <c:pt idx="1697">
                  <c:v>1.1874977499999999</c:v>
                </c:pt>
                <c:pt idx="1698">
                  <c:v>1.96029721</c:v>
                </c:pt>
                <c:pt idx="1699">
                  <c:v>1.85923368</c:v>
                </c:pt>
                <c:pt idx="1700">
                  <c:v>1.29893623</c:v>
                </c:pt>
                <c:pt idx="1701">
                  <c:v>1.5167184499999999</c:v>
                </c:pt>
                <c:pt idx="1702">
                  <c:v>2.3416829799999999</c:v>
                </c:pt>
                <c:pt idx="1703">
                  <c:v>2.2924726799999999</c:v>
                </c:pt>
                <c:pt idx="1704">
                  <c:v>2.3358440800000002</c:v>
                </c:pt>
                <c:pt idx="1705">
                  <c:v>1.99250266</c:v>
                </c:pt>
                <c:pt idx="1706">
                  <c:v>1.4406760729999999</c:v>
                </c:pt>
                <c:pt idx="1707">
                  <c:v>1.9706981100000001</c:v>
                </c:pt>
                <c:pt idx="1708">
                  <c:v>1.71675639</c:v>
                </c:pt>
                <c:pt idx="1709">
                  <c:v>2.0810259100000001</c:v>
                </c:pt>
                <c:pt idx="1710">
                  <c:v>2.1398244700000002</c:v>
                </c:pt>
                <c:pt idx="1711">
                  <c:v>1.6347846100000001</c:v>
                </c:pt>
                <c:pt idx="1712">
                  <c:v>1.08905736</c:v>
                </c:pt>
                <c:pt idx="1713">
                  <c:v>1.9374854500000001</c:v>
                </c:pt>
                <c:pt idx="1714">
                  <c:v>1.38929199</c:v>
                </c:pt>
                <c:pt idx="1715">
                  <c:v>1.6857241700000001</c:v>
                </c:pt>
                <c:pt idx="1716">
                  <c:v>2.0837086500000002</c:v>
                </c:pt>
                <c:pt idx="1717">
                  <c:v>2.02191258</c:v>
                </c:pt>
                <c:pt idx="1718">
                  <c:v>1.6735016199999999</c:v>
                </c:pt>
                <c:pt idx="1719">
                  <c:v>1.5755623400000001</c:v>
                </c:pt>
                <c:pt idx="1720">
                  <c:v>1.2704678899999999</c:v>
                </c:pt>
                <c:pt idx="1721">
                  <c:v>1.5634091999999999</c:v>
                </c:pt>
                <c:pt idx="1722">
                  <c:v>1.7983563650000001</c:v>
                </c:pt>
                <c:pt idx="1723">
                  <c:v>1.9831133999999999</c:v>
                </c:pt>
                <c:pt idx="1724">
                  <c:v>1.9221815099999999</c:v>
                </c:pt>
                <c:pt idx="1725">
                  <c:v>1.5570516400000001</c:v>
                </c:pt>
                <c:pt idx="1726">
                  <c:v>0.90536623999999999</c:v>
                </c:pt>
                <c:pt idx="1727">
                  <c:v>1.41138198</c:v>
                </c:pt>
                <c:pt idx="1728">
                  <c:v>1.6669090200000001</c:v>
                </c:pt>
                <c:pt idx="1729">
                  <c:v>1.66659537</c:v>
                </c:pt>
                <c:pt idx="1730">
                  <c:v>1.9063389799999999</c:v>
                </c:pt>
                <c:pt idx="1731">
                  <c:v>1.8887266899999999</c:v>
                </c:pt>
                <c:pt idx="1732">
                  <c:v>1.3108714800000001</c:v>
                </c:pt>
                <c:pt idx="1733">
                  <c:v>1.5272762499999999</c:v>
                </c:pt>
                <c:pt idx="1734">
                  <c:v>0.91140162000000002</c:v>
                </c:pt>
                <c:pt idx="1735">
                  <c:v>1.3888816500000001</c:v>
                </c:pt>
                <c:pt idx="1736">
                  <c:v>1.24151097</c:v>
                </c:pt>
                <c:pt idx="1737">
                  <c:v>1.3252525500000001</c:v>
                </c:pt>
                <c:pt idx="1738">
                  <c:v>1.82156688</c:v>
                </c:pt>
                <c:pt idx="1739">
                  <c:v>1.4611937399999999</c:v>
                </c:pt>
                <c:pt idx="1740">
                  <c:v>2.3189358000000002</c:v>
                </c:pt>
                <c:pt idx="1741">
                  <c:v>1.36819606</c:v>
                </c:pt>
                <c:pt idx="1742">
                  <c:v>2.0008672199999999</c:v>
                </c:pt>
                <c:pt idx="1743">
                  <c:v>1.29633588</c:v>
                </c:pt>
                <c:pt idx="1744">
                  <c:v>1.38875353</c:v>
                </c:pt>
                <c:pt idx="1745">
                  <c:v>1.9648118800000001</c:v>
                </c:pt>
                <c:pt idx="1746">
                  <c:v>1.7823474699999999</c:v>
                </c:pt>
                <c:pt idx="1747">
                  <c:v>0.67695536999999995</c:v>
                </c:pt>
                <c:pt idx="1748">
                  <c:v>2.0426783500000001</c:v>
                </c:pt>
                <c:pt idx="1749">
                  <c:v>1.3594312500000001</c:v>
                </c:pt>
                <c:pt idx="1750">
                  <c:v>2.1149807799999998</c:v>
                </c:pt>
                <c:pt idx="1751">
                  <c:v>1.4255147399999999</c:v>
                </c:pt>
                <c:pt idx="1752">
                  <c:v>1.6052572300000001</c:v>
                </c:pt>
                <c:pt idx="1753">
                  <c:v>0.93481413999999996</c:v>
                </c:pt>
                <c:pt idx="1754">
                  <c:v>1.57553824</c:v>
                </c:pt>
                <c:pt idx="1755">
                  <c:v>1.68710403</c:v>
                </c:pt>
                <c:pt idx="1756">
                  <c:v>1.50453386</c:v>
                </c:pt>
                <c:pt idx="1757">
                  <c:v>2.0950772999999998</c:v>
                </c:pt>
                <c:pt idx="1758">
                  <c:v>1.95195019</c:v>
                </c:pt>
                <c:pt idx="1759">
                  <c:v>1.1989957200000001</c:v>
                </c:pt>
                <c:pt idx="1760">
                  <c:v>1.8442922100000001</c:v>
                </c:pt>
                <c:pt idx="1761">
                  <c:v>1.49126632</c:v>
                </c:pt>
                <c:pt idx="1762">
                  <c:v>1.55818156</c:v>
                </c:pt>
                <c:pt idx="1763">
                  <c:v>1.9891651800000001</c:v>
                </c:pt>
                <c:pt idx="1764">
                  <c:v>1.6484097499999999</c:v>
                </c:pt>
                <c:pt idx="1765">
                  <c:v>1.9655481699999999</c:v>
                </c:pt>
                <c:pt idx="1766">
                  <c:v>1.4560333299999999</c:v>
                </c:pt>
                <c:pt idx="1767">
                  <c:v>1.5650137500000001</c:v>
                </c:pt>
                <c:pt idx="1768">
                  <c:v>1.6533339199999999</c:v>
                </c:pt>
                <c:pt idx="1769">
                  <c:v>2.1336085900000001</c:v>
                </c:pt>
                <c:pt idx="1770">
                  <c:v>1.5623137600000001</c:v>
                </c:pt>
                <c:pt idx="1771">
                  <c:v>0.78998299999999999</c:v>
                </c:pt>
                <c:pt idx="1772">
                  <c:v>1.8537094000000001</c:v>
                </c:pt>
                <c:pt idx="1773">
                  <c:v>1.7244726100000001</c:v>
                </c:pt>
                <c:pt idx="1774">
                  <c:v>0.78335836999999997</c:v>
                </c:pt>
                <c:pt idx="1775">
                  <c:v>1.18561194</c:v>
                </c:pt>
                <c:pt idx="1776">
                  <c:v>1.7335479</c:v>
                </c:pt>
                <c:pt idx="1777">
                  <c:v>1.05314708</c:v>
                </c:pt>
                <c:pt idx="1778">
                  <c:v>1.50098774</c:v>
                </c:pt>
                <c:pt idx="1779">
                  <c:v>2.4412208299999998</c:v>
                </c:pt>
                <c:pt idx="1780">
                  <c:v>1.53874632</c:v>
                </c:pt>
                <c:pt idx="1781">
                  <c:v>1.5389873700000001</c:v>
                </c:pt>
                <c:pt idx="1782">
                  <c:v>1.6777901099999999</c:v>
                </c:pt>
                <c:pt idx="1783">
                  <c:v>1.59394663</c:v>
                </c:pt>
                <c:pt idx="1784">
                  <c:v>1.7615069699999999</c:v>
                </c:pt>
                <c:pt idx="1785">
                  <c:v>1.5072028</c:v>
                </c:pt>
                <c:pt idx="1786">
                  <c:v>1.0606122200000001</c:v>
                </c:pt>
                <c:pt idx="1787">
                  <c:v>2.00025232</c:v>
                </c:pt>
                <c:pt idx="1788">
                  <c:v>1.3129795099999999</c:v>
                </c:pt>
                <c:pt idx="1789">
                  <c:v>1.28834395</c:v>
                </c:pt>
                <c:pt idx="1790">
                  <c:v>1.23651647</c:v>
                </c:pt>
                <c:pt idx="1791">
                  <c:v>1.16658251</c:v>
                </c:pt>
                <c:pt idx="1792">
                  <c:v>1.85480552</c:v>
                </c:pt>
                <c:pt idx="1793">
                  <c:v>2.3040653799999999</c:v>
                </c:pt>
                <c:pt idx="1794">
                  <c:v>1.4846427600000001</c:v>
                </c:pt>
                <c:pt idx="1795">
                  <c:v>1.4239361800000001</c:v>
                </c:pt>
                <c:pt idx="1796">
                  <c:v>1.40224857</c:v>
                </c:pt>
                <c:pt idx="1797">
                  <c:v>1.23725906</c:v>
                </c:pt>
                <c:pt idx="1798">
                  <c:v>1.54246178</c:v>
                </c:pt>
                <c:pt idx="1799">
                  <c:v>1.5396085100000001</c:v>
                </c:pt>
                <c:pt idx="1800">
                  <c:v>1.9836347700000001</c:v>
                </c:pt>
                <c:pt idx="1801">
                  <c:v>1.77976884</c:v>
                </c:pt>
                <c:pt idx="1802">
                  <c:v>1.4235295100000001</c:v>
                </c:pt>
                <c:pt idx="1803">
                  <c:v>1.8647845700000001</c:v>
                </c:pt>
                <c:pt idx="1804">
                  <c:v>1.90769655</c:v>
                </c:pt>
                <c:pt idx="1805">
                  <c:v>2.1246208499999999</c:v>
                </c:pt>
                <c:pt idx="1806">
                  <c:v>1.70504853</c:v>
                </c:pt>
                <c:pt idx="1807">
                  <c:v>1.26496619</c:v>
                </c:pt>
                <c:pt idx="1808">
                  <c:v>1.4188812399999999</c:v>
                </c:pt>
                <c:pt idx="1809">
                  <c:v>1.5358082399999999</c:v>
                </c:pt>
                <c:pt idx="1810">
                  <c:v>1.5101342</c:v>
                </c:pt>
                <c:pt idx="1811">
                  <c:v>1.57133451</c:v>
                </c:pt>
                <c:pt idx="1812">
                  <c:v>1.5135749999999999</c:v>
                </c:pt>
                <c:pt idx="1813">
                  <c:v>1.3592595999999999</c:v>
                </c:pt>
                <c:pt idx="1814">
                  <c:v>1.1920245700000001</c:v>
                </c:pt>
                <c:pt idx="1815">
                  <c:v>1.2903567899999999</c:v>
                </c:pt>
                <c:pt idx="1816">
                  <c:v>1.47308956</c:v>
                </c:pt>
                <c:pt idx="1817">
                  <c:v>1.6537081600000001</c:v>
                </c:pt>
                <c:pt idx="1818">
                  <c:v>1.53477095</c:v>
                </c:pt>
                <c:pt idx="1819">
                  <c:v>1.48591264</c:v>
                </c:pt>
                <c:pt idx="1820">
                  <c:v>2.2324450699999998</c:v>
                </c:pt>
                <c:pt idx="1821">
                  <c:v>1.2685034100000001</c:v>
                </c:pt>
                <c:pt idx="1822">
                  <c:v>1.9479330699999999</c:v>
                </c:pt>
                <c:pt idx="1823">
                  <c:v>0.93503623000000002</c:v>
                </c:pt>
                <c:pt idx="1824">
                  <c:v>1.3827359800000001</c:v>
                </c:pt>
                <c:pt idx="1825">
                  <c:v>1.7783256300000001</c:v>
                </c:pt>
                <c:pt idx="1826">
                  <c:v>1.6229542299999999</c:v>
                </c:pt>
                <c:pt idx="1827">
                  <c:v>1.4622683400000001</c:v>
                </c:pt>
                <c:pt idx="1828">
                  <c:v>1.67149634</c:v>
                </c:pt>
                <c:pt idx="1829">
                  <c:v>1.3855537899999999</c:v>
                </c:pt>
                <c:pt idx="1830">
                  <c:v>2.0630756300000002</c:v>
                </c:pt>
                <c:pt idx="1831">
                  <c:v>1.6536568300000001</c:v>
                </c:pt>
                <c:pt idx="1832">
                  <c:v>1.6830298100000001</c:v>
                </c:pt>
                <c:pt idx="1833">
                  <c:v>1.2167659900000001</c:v>
                </c:pt>
                <c:pt idx="1834">
                  <c:v>1.7191017900000001</c:v>
                </c:pt>
                <c:pt idx="1835">
                  <c:v>1.6537386700000001</c:v>
                </c:pt>
                <c:pt idx="1836">
                  <c:v>1.47973566</c:v>
                </c:pt>
                <c:pt idx="1837">
                  <c:v>1.9410921800000001</c:v>
                </c:pt>
                <c:pt idx="1838">
                  <c:v>1.4076511</c:v>
                </c:pt>
                <c:pt idx="1839">
                  <c:v>1.32318409</c:v>
                </c:pt>
                <c:pt idx="1840">
                  <c:v>2.3574105799999998</c:v>
                </c:pt>
                <c:pt idx="1841">
                  <c:v>1.2586844100000001</c:v>
                </c:pt>
                <c:pt idx="1842">
                  <c:v>1.725462088</c:v>
                </c:pt>
                <c:pt idx="1843">
                  <c:v>1.12124666</c:v>
                </c:pt>
                <c:pt idx="1844">
                  <c:v>1.6688035400000001</c:v>
                </c:pt>
                <c:pt idx="1845">
                  <c:v>1.7150645099999999</c:v>
                </c:pt>
                <c:pt idx="1846">
                  <c:v>1.40069325</c:v>
                </c:pt>
                <c:pt idx="1847">
                  <c:v>1.50470332</c:v>
                </c:pt>
                <c:pt idx="1848">
                  <c:v>1.6949107999999999</c:v>
                </c:pt>
                <c:pt idx="1849">
                  <c:v>1.6542957599999999</c:v>
                </c:pt>
                <c:pt idx="1850">
                  <c:v>1.63229179</c:v>
                </c:pt>
                <c:pt idx="1851">
                  <c:v>1.7054092599999999</c:v>
                </c:pt>
                <c:pt idx="1852">
                  <c:v>1.61926546</c:v>
                </c:pt>
                <c:pt idx="1853">
                  <c:v>1.3309707500000001</c:v>
                </c:pt>
                <c:pt idx="1854">
                  <c:v>1.93161403</c:v>
                </c:pt>
                <c:pt idx="1855">
                  <c:v>1.2642245000000001</c:v>
                </c:pt>
                <c:pt idx="1856">
                  <c:v>1.65467831</c:v>
                </c:pt>
                <c:pt idx="1857">
                  <c:v>1.4084129700000001</c:v>
                </c:pt>
                <c:pt idx="1858">
                  <c:v>1.49192233</c:v>
                </c:pt>
                <c:pt idx="1859">
                  <c:v>1.35404981</c:v>
                </c:pt>
                <c:pt idx="1860">
                  <c:v>1.4267177</c:v>
                </c:pt>
                <c:pt idx="1861">
                  <c:v>1.1995494799999999</c:v>
                </c:pt>
                <c:pt idx="1862">
                  <c:v>1.73835158</c:v>
                </c:pt>
                <c:pt idx="1863">
                  <c:v>2.5815118300000002</c:v>
                </c:pt>
                <c:pt idx="1864">
                  <c:v>1.77580128</c:v>
                </c:pt>
                <c:pt idx="1865">
                  <c:v>1.1721384399999999</c:v>
                </c:pt>
                <c:pt idx="1866">
                  <c:v>1.6831203400000001</c:v>
                </c:pt>
                <c:pt idx="1867">
                  <c:v>2.21840422</c:v>
                </c:pt>
                <c:pt idx="1868">
                  <c:v>1.7806427600000001</c:v>
                </c:pt>
                <c:pt idx="1869">
                  <c:v>1.24937137</c:v>
                </c:pt>
                <c:pt idx="1870">
                  <c:v>1.2913383000000001</c:v>
                </c:pt>
                <c:pt idx="1871">
                  <c:v>1.4160685500000001</c:v>
                </c:pt>
                <c:pt idx="1872">
                  <c:v>2.0374519000000002</c:v>
                </c:pt>
                <c:pt idx="1873">
                  <c:v>1.37285854</c:v>
                </c:pt>
                <c:pt idx="1874">
                  <c:v>1.55799026</c:v>
                </c:pt>
                <c:pt idx="1875">
                  <c:v>1.64129064</c:v>
                </c:pt>
                <c:pt idx="1876">
                  <c:v>1.5612240100000001</c:v>
                </c:pt>
                <c:pt idx="1877">
                  <c:v>1.9658793000000001</c:v>
                </c:pt>
                <c:pt idx="1878">
                  <c:v>1.6282859199999999</c:v>
                </c:pt>
                <c:pt idx="1879">
                  <c:v>1.6412148799999999</c:v>
                </c:pt>
                <c:pt idx="1880">
                  <c:v>1.92491152</c:v>
                </c:pt>
                <c:pt idx="1881">
                  <c:v>2.1911370799999998</c:v>
                </c:pt>
                <c:pt idx="1882">
                  <c:v>1.33867965</c:v>
                </c:pt>
                <c:pt idx="1883">
                  <c:v>2.0556411799999998</c:v>
                </c:pt>
                <c:pt idx="1884">
                  <c:v>1.6957219400000001</c:v>
                </c:pt>
                <c:pt idx="1885">
                  <c:v>1.8558338599999999</c:v>
                </c:pt>
                <c:pt idx="1886">
                  <c:v>1.7487903899999999</c:v>
                </c:pt>
                <c:pt idx="1887">
                  <c:v>0.83300322999999998</c:v>
                </c:pt>
                <c:pt idx="1888">
                  <c:v>2.0428169399999998</c:v>
                </c:pt>
                <c:pt idx="1889">
                  <c:v>1.5561084999999999</c:v>
                </c:pt>
                <c:pt idx="1890">
                  <c:v>1.4715441899999999</c:v>
                </c:pt>
                <c:pt idx="1891">
                  <c:v>1.83017195</c:v>
                </c:pt>
                <c:pt idx="1892">
                  <c:v>1.1796620600000001</c:v>
                </c:pt>
                <c:pt idx="1893">
                  <c:v>1.99010727</c:v>
                </c:pt>
                <c:pt idx="1894">
                  <c:v>1.6913521300000001</c:v>
                </c:pt>
                <c:pt idx="1895">
                  <c:v>1.6305454399999999</c:v>
                </c:pt>
                <c:pt idx="1896">
                  <c:v>1.2165733400000001</c:v>
                </c:pt>
                <c:pt idx="1897">
                  <c:v>2.4687748200000001</c:v>
                </c:pt>
                <c:pt idx="1898">
                  <c:v>1.53524266</c:v>
                </c:pt>
                <c:pt idx="1899">
                  <c:v>2.0817587999999998</c:v>
                </c:pt>
                <c:pt idx="1900">
                  <c:v>1.4442613200000001</c:v>
                </c:pt>
                <c:pt idx="1901">
                  <c:v>1.6223573499999999</c:v>
                </c:pt>
                <c:pt idx="1902">
                  <c:v>1.6007383500000001</c:v>
                </c:pt>
                <c:pt idx="1903">
                  <c:v>1.6036735200000001</c:v>
                </c:pt>
                <c:pt idx="1904">
                  <c:v>1.7458271299999999</c:v>
                </c:pt>
                <c:pt idx="1905">
                  <c:v>1.2164367199999999</c:v>
                </c:pt>
                <c:pt idx="1906">
                  <c:v>1.63209998</c:v>
                </c:pt>
                <c:pt idx="1907">
                  <c:v>1.9493360500000001</c:v>
                </c:pt>
                <c:pt idx="1908">
                  <c:v>1.9487767309999999</c:v>
                </c:pt>
                <c:pt idx="1909">
                  <c:v>2.30683974</c:v>
                </c:pt>
                <c:pt idx="1910">
                  <c:v>1.58172738</c:v>
                </c:pt>
                <c:pt idx="1911">
                  <c:v>2.0161945800000001</c:v>
                </c:pt>
                <c:pt idx="1912">
                  <c:v>1.5400971999999999</c:v>
                </c:pt>
                <c:pt idx="1913">
                  <c:v>1.4251556000000001</c:v>
                </c:pt>
                <c:pt idx="1914">
                  <c:v>1.40073885</c:v>
                </c:pt>
                <c:pt idx="1915">
                  <c:v>1.5371445800000001</c:v>
                </c:pt>
                <c:pt idx="1916">
                  <c:v>1.5397835900000001</c:v>
                </c:pt>
                <c:pt idx="1917">
                  <c:v>1.19417745</c:v>
                </c:pt>
                <c:pt idx="1918">
                  <c:v>1.4445556100000001</c:v>
                </c:pt>
                <c:pt idx="1919">
                  <c:v>1.3585964500000001</c:v>
                </c:pt>
                <c:pt idx="1920">
                  <c:v>1.7081050600000001</c:v>
                </c:pt>
                <c:pt idx="1921">
                  <c:v>1.26129878</c:v>
                </c:pt>
                <c:pt idx="1922">
                  <c:v>1.6440287</c:v>
                </c:pt>
                <c:pt idx="1923">
                  <c:v>1.4591934499999999</c:v>
                </c:pt>
                <c:pt idx="1924">
                  <c:v>1.45257703</c:v>
                </c:pt>
                <c:pt idx="1925">
                  <c:v>1.5433030000000001</c:v>
                </c:pt>
                <c:pt idx="1926">
                  <c:v>0.71830479000000003</c:v>
                </c:pt>
                <c:pt idx="1927">
                  <c:v>2.31417334</c:v>
                </c:pt>
                <c:pt idx="1928">
                  <c:v>1.2828051300000001</c:v>
                </c:pt>
                <c:pt idx="1929">
                  <c:v>1.56601547</c:v>
                </c:pt>
                <c:pt idx="1930">
                  <c:v>1.3811237199999999</c:v>
                </c:pt>
                <c:pt idx="1931">
                  <c:v>1.41556142</c:v>
                </c:pt>
                <c:pt idx="1932">
                  <c:v>1.2892949300000001</c:v>
                </c:pt>
                <c:pt idx="1933">
                  <c:v>1.4142832000000001</c:v>
                </c:pt>
                <c:pt idx="1934">
                  <c:v>1.27000654</c:v>
                </c:pt>
                <c:pt idx="1935">
                  <c:v>1.27575054</c:v>
                </c:pt>
                <c:pt idx="1936">
                  <c:v>1.6947009500000001</c:v>
                </c:pt>
                <c:pt idx="1937">
                  <c:v>1.27196595</c:v>
                </c:pt>
                <c:pt idx="1938">
                  <c:v>1.6990555599999999</c:v>
                </c:pt>
                <c:pt idx="1939">
                  <c:v>1.2574247599999999</c:v>
                </c:pt>
                <c:pt idx="1940">
                  <c:v>1.4226613800000001</c:v>
                </c:pt>
                <c:pt idx="1941">
                  <c:v>1.53996841</c:v>
                </c:pt>
                <c:pt idx="1942">
                  <c:v>1.13792465</c:v>
                </c:pt>
                <c:pt idx="1943">
                  <c:v>1.4607917699999999</c:v>
                </c:pt>
                <c:pt idx="1944">
                  <c:v>1.168055367</c:v>
                </c:pt>
                <c:pt idx="1945">
                  <c:v>1.90757116</c:v>
                </c:pt>
                <c:pt idx="1946">
                  <c:v>0.86363599000000002</c:v>
                </c:pt>
                <c:pt idx="1947">
                  <c:v>2.2494263499999998</c:v>
                </c:pt>
                <c:pt idx="1948">
                  <c:v>2.4132700100000002</c:v>
                </c:pt>
                <c:pt idx="1949">
                  <c:v>2.3850758299999999</c:v>
                </c:pt>
                <c:pt idx="1950">
                  <c:v>1.76079919</c:v>
                </c:pt>
                <c:pt idx="1951">
                  <c:v>1.1380648900000001</c:v>
                </c:pt>
                <c:pt idx="1952">
                  <c:v>1.2759766699999999</c:v>
                </c:pt>
                <c:pt idx="1953">
                  <c:v>0.88111046000000004</c:v>
                </c:pt>
                <c:pt idx="1954">
                  <c:v>1.3885946300000001</c:v>
                </c:pt>
                <c:pt idx="1955">
                  <c:v>1.4938844200000001</c:v>
                </c:pt>
                <c:pt idx="1956">
                  <c:v>1.83998934</c:v>
                </c:pt>
                <c:pt idx="1957">
                  <c:v>1.22292522</c:v>
                </c:pt>
                <c:pt idx="1958">
                  <c:v>1.6323104500000001</c:v>
                </c:pt>
                <c:pt idx="1959">
                  <c:v>1.92238161</c:v>
                </c:pt>
                <c:pt idx="1960">
                  <c:v>1.3676310599999999</c:v>
                </c:pt>
                <c:pt idx="1961">
                  <c:v>1.2587930700000001</c:v>
                </c:pt>
                <c:pt idx="1962">
                  <c:v>1.12457444</c:v>
                </c:pt>
                <c:pt idx="1963">
                  <c:v>1.75455231</c:v>
                </c:pt>
                <c:pt idx="1964">
                  <c:v>1.34341826</c:v>
                </c:pt>
                <c:pt idx="1965">
                  <c:v>1.2518599500000001</c:v>
                </c:pt>
                <c:pt idx="1966">
                  <c:v>2.3190461500000001</c:v>
                </c:pt>
                <c:pt idx="1967">
                  <c:v>1.77241845</c:v>
                </c:pt>
                <c:pt idx="1968">
                  <c:v>1.93924531</c:v>
                </c:pt>
                <c:pt idx="1969">
                  <c:v>1.3708615399999999</c:v>
                </c:pt>
                <c:pt idx="1970">
                  <c:v>1.4079299300000001</c:v>
                </c:pt>
                <c:pt idx="1971">
                  <c:v>1.6105746400000001</c:v>
                </c:pt>
                <c:pt idx="1972">
                  <c:v>1.2964482100000001</c:v>
                </c:pt>
                <c:pt idx="1973">
                  <c:v>1.43748422</c:v>
                </c:pt>
                <c:pt idx="1974">
                  <c:v>1.5823301000000001</c:v>
                </c:pt>
                <c:pt idx="1975">
                  <c:v>1.2201224500000001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95-4D21-88A7-8D1F3A593DF3}"/>
            </c:ext>
          </c:extLst>
        </c:ser>
        <c:ser>
          <c:idx val="0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4"/>
            <c:spPr>
              <a:solidFill>
                <a:schemeClr val="accent1">
                  <a:alpha val="20000"/>
                </a:schemeClr>
              </a:solidFill>
              <a:ln w="9525">
                <a:solidFill>
                  <a:schemeClr val="accent1">
                    <a:alpha val="30000"/>
                  </a:schemeClr>
                </a:solidFill>
              </a:ln>
              <a:effectLst/>
            </c:spPr>
          </c:marker>
          <c:xVal>
            <c:numRef>
              <c:f>'[1]2pops_EnvData_summary_final'!$A$1978:$A$3702</c:f>
              <c:numCache>
                <c:formatCode>General</c:formatCode>
                <c:ptCount val="1725"/>
                <c:pt idx="0">
                  <c:v>1980</c:v>
                </c:pt>
                <c:pt idx="1">
                  <c:v>1980</c:v>
                </c:pt>
                <c:pt idx="2">
                  <c:v>1980</c:v>
                </c:pt>
                <c:pt idx="3">
                  <c:v>1980</c:v>
                </c:pt>
                <c:pt idx="4">
                  <c:v>1980</c:v>
                </c:pt>
                <c:pt idx="5">
                  <c:v>1980</c:v>
                </c:pt>
                <c:pt idx="6">
                  <c:v>1980</c:v>
                </c:pt>
                <c:pt idx="7">
                  <c:v>1980</c:v>
                </c:pt>
                <c:pt idx="8">
                  <c:v>1980</c:v>
                </c:pt>
                <c:pt idx="9">
                  <c:v>1980</c:v>
                </c:pt>
                <c:pt idx="10">
                  <c:v>1980</c:v>
                </c:pt>
                <c:pt idx="11">
                  <c:v>1980</c:v>
                </c:pt>
                <c:pt idx="12">
                  <c:v>1980</c:v>
                </c:pt>
                <c:pt idx="13">
                  <c:v>1980</c:v>
                </c:pt>
                <c:pt idx="14">
                  <c:v>1980</c:v>
                </c:pt>
                <c:pt idx="15">
                  <c:v>1980</c:v>
                </c:pt>
                <c:pt idx="16">
                  <c:v>1980</c:v>
                </c:pt>
                <c:pt idx="17">
                  <c:v>1980</c:v>
                </c:pt>
                <c:pt idx="18">
                  <c:v>1980</c:v>
                </c:pt>
                <c:pt idx="19">
                  <c:v>1980</c:v>
                </c:pt>
                <c:pt idx="20">
                  <c:v>1980</c:v>
                </c:pt>
                <c:pt idx="21">
                  <c:v>1980</c:v>
                </c:pt>
                <c:pt idx="22">
                  <c:v>1980</c:v>
                </c:pt>
                <c:pt idx="23">
                  <c:v>1980</c:v>
                </c:pt>
                <c:pt idx="24">
                  <c:v>1980</c:v>
                </c:pt>
                <c:pt idx="25">
                  <c:v>1980</c:v>
                </c:pt>
                <c:pt idx="26">
                  <c:v>1980</c:v>
                </c:pt>
                <c:pt idx="27">
                  <c:v>1980</c:v>
                </c:pt>
                <c:pt idx="28">
                  <c:v>1980</c:v>
                </c:pt>
                <c:pt idx="29">
                  <c:v>1980</c:v>
                </c:pt>
                <c:pt idx="30">
                  <c:v>1980</c:v>
                </c:pt>
                <c:pt idx="31">
                  <c:v>1980</c:v>
                </c:pt>
                <c:pt idx="32">
                  <c:v>1980</c:v>
                </c:pt>
                <c:pt idx="33">
                  <c:v>1980</c:v>
                </c:pt>
                <c:pt idx="34">
                  <c:v>1980</c:v>
                </c:pt>
                <c:pt idx="35">
                  <c:v>1980</c:v>
                </c:pt>
                <c:pt idx="36">
                  <c:v>1980</c:v>
                </c:pt>
                <c:pt idx="37">
                  <c:v>1980</c:v>
                </c:pt>
                <c:pt idx="38">
                  <c:v>1980</c:v>
                </c:pt>
                <c:pt idx="39">
                  <c:v>1980</c:v>
                </c:pt>
                <c:pt idx="40">
                  <c:v>1980</c:v>
                </c:pt>
                <c:pt idx="41">
                  <c:v>1980</c:v>
                </c:pt>
                <c:pt idx="42">
                  <c:v>1980</c:v>
                </c:pt>
                <c:pt idx="43">
                  <c:v>1980</c:v>
                </c:pt>
                <c:pt idx="44">
                  <c:v>1980</c:v>
                </c:pt>
                <c:pt idx="45">
                  <c:v>1980</c:v>
                </c:pt>
                <c:pt idx="46">
                  <c:v>1980</c:v>
                </c:pt>
                <c:pt idx="47">
                  <c:v>1980</c:v>
                </c:pt>
                <c:pt idx="48">
                  <c:v>1980</c:v>
                </c:pt>
                <c:pt idx="49">
                  <c:v>1981</c:v>
                </c:pt>
                <c:pt idx="50">
                  <c:v>1981</c:v>
                </c:pt>
                <c:pt idx="51">
                  <c:v>1981</c:v>
                </c:pt>
                <c:pt idx="52">
                  <c:v>1981</c:v>
                </c:pt>
                <c:pt idx="53">
                  <c:v>1981</c:v>
                </c:pt>
                <c:pt idx="54">
                  <c:v>1981</c:v>
                </c:pt>
                <c:pt idx="55">
                  <c:v>1981</c:v>
                </c:pt>
                <c:pt idx="56">
                  <c:v>1981</c:v>
                </c:pt>
                <c:pt idx="57">
                  <c:v>1981</c:v>
                </c:pt>
                <c:pt idx="58">
                  <c:v>1981</c:v>
                </c:pt>
                <c:pt idx="59">
                  <c:v>1981</c:v>
                </c:pt>
                <c:pt idx="60">
                  <c:v>1981</c:v>
                </c:pt>
                <c:pt idx="61">
                  <c:v>1981</c:v>
                </c:pt>
                <c:pt idx="62">
                  <c:v>1981</c:v>
                </c:pt>
                <c:pt idx="63">
                  <c:v>1981</c:v>
                </c:pt>
                <c:pt idx="64">
                  <c:v>1981</c:v>
                </c:pt>
                <c:pt idx="65">
                  <c:v>1981</c:v>
                </c:pt>
                <c:pt idx="66">
                  <c:v>1981</c:v>
                </c:pt>
                <c:pt idx="67">
                  <c:v>1981</c:v>
                </c:pt>
                <c:pt idx="68">
                  <c:v>1981</c:v>
                </c:pt>
                <c:pt idx="69">
                  <c:v>1981</c:v>
                </c:pt>
                <c:pt idx="70">
                  <c:v>1981</c:v>
                </c:pt>
                <c:pt idx="71">
                  <c:v>1981</c:v>
                </c:pt>
                <c:pt idx="72">
                  <c:v>1981</c:v>
                </c:pt>
                <c:pt idx="73">
                  <c:v>1981</c:v>
                </c:pt>
                <c:pt idx="74">
                  <c:v>1981</c:v>
                </c:pt>
                <c:pt idx="75">
                  <c:v>1981</c:v>
                </c:pt>
                <c:pt idx="76">
                  <c:v>1981</c:v>
                </c:pt>
                <c:pt idx="77">
                  <c:v>1981</c:v>
                </c:pt>
                <c:pt idx="78">
                  <c:v>1981</c:v>
                </c:pt>
                <c:pt idx="79">
                  <c:v>1981</c:v>
                </c:pt>
                <c:pt idx="80">
                  <c:v>1981</c:v>
                </c:pt>
                <c:pt idx="81">
                  <c:v>1981</c:v>
                </c:pt>
                <c:pt idx="82">
                  <c:v>1981</c:v>
                </c:pt>
                <c:pt idx="83">
                  <c:v>1981</c:v>
                </c:pt>
                <c:pt idx="84">
                  <c:v>1981</c:v>
                </c:pt>
                <c:pt idx="85">
                  <c:v>1981</c:v>
                </c:pt>
                <c:pt idx="86">
                  <c:v>1981</c:v>
                </c:pt>
                <c:pt idx="87">
                  <c:v>1981</c:v>
                </c:pt>
                <c:pt idx="88">
                  <c:v>1982</c:v>
                </c:pt>
                <c:pt idx="89">
                  <c:v>1982</c:v>
                </c:pt>
                <c:pt idx="90">
                  <c:v>1982</c:v>
                </c:pt>
                <c:pt idx="91">
                  <c:v>1982</c:v>
                </c:pt>
                <c:pt idx="92">
                  <c:v>1982</c:v>
                </c:pt>
                <c:pt idx="93">
                  <c:v>1982</c:v>
                </c:pt>
                <c:pt idx="94">
                  <c:v>1982</c:v>
                </c:pt>
                <c:pt idx="95">
                  <c:v>1982</c:v>
                </c:pt>
                <c:pt idx="96">
                  <c:v>1982</c:v>
                </c:pt>
                <c:pt idx="97">
                  <c:v>1982</c:v>
                </c:pt>
                <c:pt idx="98">
                  <c:v>1982</c:v>
                </c:pt>
                <c:pt idx="99">
                  <c:v>1982</c:v>
                </c:pt>
                <c:pt idx="100">
                  <c:v>1982</c:v>
                </c:pt>
                <c:pt idx="101">
                  <c:v>1982</c:v>
                </c:pt>
                <c:pt idx="102">
                  <c:v>1982</c:v>
                </c:pt>
                <c:pt idx="103">
                  <c:v>1982</c:v>
                </c:pt>
                <c:pt idx="104">
                  <c:v>1982</c:v>
                </c:pt>
                <c:pt idx="105">
                  <c:v>1982</c:v>
                </c:pt>
                <c:pt idx="106">
                  <c:v>1982</c:v>
                </c:pt>
                <c:pt idx="107">
                  <c:v>1982</c:v>
                </c:pt>
                <c:pt idx="108">
                  <c:v>1982</c:v>
                </c:pt>
                <c:pt idx="109">
                  <c:v>1982</c:v>
                </c:pt>
                <c:pt idx="110">
                  <c:v>1982</c:v>
                </c:pt>
                <c:pt idx="111">
                  <c:v>1982</c:v>
                </c:pt>
                <c:pt idx="112">
                  <c:v>1982</c:v>
                </c:pt>
                <c:pt idx="113">
                  <c:v>1982</c:v>
                </c:pt>
                <c:pt idx="114">
                  <c:v>1982</c:v>
                </c:pt>
                <c:pt idx="115">
                  <c:v>1982</c:v>
                </c:pt>
                <c:pt idx="116">
                  <c:v>1982</c:v>
                </c:pt>
                <c:pt idx="117">
                  <c:v>1982</c:v>
                </c:pt>
                <c:pt idx="118">
                  <c:v>1982</c:v>
                </c:pt>
                <c:pt idx="119">
                  <c:v>1982</c:v>
                </c:pt>
                <c:pt idx="120">
                  <c:v>1982</c:v>
                </c:pt>
                <c:pt idx="121">
                  <c:v>1982</c:v>
                </c:pt>
                <c:pt idx="122">
                  <c:v>1982</c:v>
                </c:pt>
                <c:pt idx="123">
                  <c:v>1982</c:v>
                </c:pt>
                <c:pt idx="124">
                  <c:v>1982</c:v>
                </c:pt>
                <c:pt idx="125">
                  <c:v>1982</c:v>
                </c:pt>
                <c:pt idx="126">
                  <c:v>1982</c:v>
                </c:pt>
                <c:pt idx="127">
                  <c:v>1982</c:v>
                </c:pt>
                <c:pt idx="128">
                  <c:v>1982</c:v>
                </c:pt>
                <c:pt idx="129">
                  <c:v>1982</c:v>
                </c:pt>
                <c:pt idx="130">
                  <c:v>1982</c:v>
                </c:pt>
                <c:pt idx="131">
                  <c:v>1982</c:v>
                </c:pt>
                <c:pt idx="132">
                  <c:v>1982</c:v>
                </c:pt>
                <c:pt idx="133">
                  <c:v>1982</c:v>
                </c:pt>
                <c:pt idx="134">
                  <c:v>1982</c:v>
                </c:pt>
                <c:pt idx="135">
                  <c:v>1982</c:v>
                </c:pt>
                <c:pt idx="136">
                  <c:v>1983</c:v>
                </c:pt>
                <c:pt idx="137">
                  <c:v>1983</c:v>
                </c:pt>
                <c:pt idx="138">
                  <c:v>1983</c:v>
                </c:pt>
                <c:pt idx="139">
                  <c:v>1983</c:v>
                </c:pt>
                <c:pt idx="140">
                  <c:v>1983</c:v>
                </c:pt>
                <c:pt idx="141">
                  <c:v>1983</c:v>
                </c:pt>
                <c:pt idx="142">
                  <c:v>1983</c:v>
                </c:pt>
                <c:pt idx="143">
                  <c:v>1983</c:v>
                </c:pt>
                <c:pt idx="144">
                  <c:v>1983</c:v>
                </c:pt>
                <c:pt idx="145">
                  <c:v>1983</c:v>
                </c:pt>
                <c:pt idx="146">
                  <c:v>1983</c:v>
                </c:pt>
                <c:pt idx="147">
                  <c:v>1983</c:v>
                </c:pt>
                <c:pt idx="148">
                  <c:v>1983</c:v>
                </c:pt>
                <c:pt idx="149">
                  <c:v>1983</c:v>
                </c:pt>
                <c:pt idx="150">
                  <c:v>1983</c:v>
                </c:pt>
                <c:pt idx="151">
                  <c:v>1983</c:v>
                </c:pt>
                <c:pt idx="152">
                  <c:v>1983</c:v>
                </c:pt>
                <c:pt idx="153">
                  <c:v>1983</c:v>
                </c:pt>
                <c:pt idx="154">
                  <c:v>1983</c:v>
                </c:pt>
                <c:pt idx="155">
                  <c:v>1983</c:v>
                </c:pt>
                <c:pt idx="156">
                  <c:v>1983</c:v>
                </c:pt>
                <c:pt idx="157">
                  <c:v>1983</c:v>
                </c:pt>
                <c:pt idx="158">
                  <c:v>1983</c:v>
                </c:pt>
                <c:pt idx="159">
                  <c:v>1983</c:v>
                </c:pt>
                <c:pt idx="160">
                  <c:v>1983</c:v>
                </c:pt>
                <c:pt idx="161">
                  <c:v>1983</c:v>
                </c:pt>
                <c:pt idx="162">
                  <c:v>1983</c:v>
                </c:pt>
                <c:pt idx="163">
                  <c:v>1983</c:v>
                </c:pt>
                <c:pt idx="164">
                  <c:v>1983</c:v>
                </c:pt>
                <c:pt idx="165">
                  <c:v>1983</c:v>
                </c:pt>
                <c:pt idx="166">
                  <c:v>1983</c:v>
                </c:pt>
                <c:pt idx="167">
                  <c:v>1983</c:v>
                </c:pt>
                <c:pt idx="168">
                  <c:v>1983</c:v>
                </c:pt>
                <c:pt idx="169">
                  <c:v>1983</c:v>
                </c:pt>
                <c:pt idx="170">
                  <c:v>1983</c:v>
                </c:pt>
                <c:pt idx="171">
                  <c:v>1983</c:v>
                </c:pt>
                <c:pt idx="172">
                  <c:v>1983</c:v>
                </c:pt>
                <c:pt idx="173">
                  <c:v>1983</c:v>
                </c:pt>
                <c:pt idx="174">
                  <c:v>1983</c:v>
                </c:pt>
                <c:pt idx="175">
                  <c:v>1983</c:v>
                </c:pt>
                <c:pt idx="176">
                  <c:v>1983</c:v>
                </c:pt>
                <c:pt idx="177">
                  <c:v>1983</c:v>
                </c:pt>
                <c:pt idx="178">
                  <c:v>1983</c:v>
                </c:pt>
                <c:pt idx="179">
                  <c:v>1983</c:v>
                </c:pt>
                <c:pt idx="180">
                  <c:v>1983</c:v>
                </c:pt>
                <c:pt idx="181">
                  <c:v>1983</c:v>
                </c:pt>
                <c:pt idx="182">
                  <c:v>1983</c:v>
                </c:pt>
                <c:pt idx="183">
                  <c:v>1984</c:v>
                </c:pt>
                <c:pt idx="184">
                  <c:v>1984</c:v>
                </c:pt>
                <c:pt idx="185">
                  <c:v>1984</c:v>
                </c:pt>
                <c:pt idx="186">
                  <c:v>1984</c:v>
                </c:pt>
                <c:pt idx="187">
                  <c:v>1984</c:v>
                </c:pt>
                <c:pt idx="188">
                  <c:v>1984</c:v>
                </c:pt>
                <c:pt idx="189">
                  <c:v>1984</c:v>
                </c:pt>
                <c:pt idx="190">
                  <c:v>1984</c:v>
                </c:pt>
                <c:pt idx="191">
                  <c:v>1984</c:v>
                </c:pt>
                <c:pt idx="192">
                  <c:v>1984</c:v>
                </c:pt>
                <c:pt idx="193">
                  <c:v>1984</c:v>
                </c:pt>
                <c:pt idx="194">
                  <c:v>1984</c:v>
                </c:pt>
                <c:pt idx="195">
                  <c:v>1984</c:v>
                </c:pt>
                <c:pt idx="196">
                  <c:v>1984</c:v>
                </c:pt>
                <c:pt idx="197">
                  <c:v>1984</c:v>
                </c:pt>
                <c:pt idx="198">
                  <c:v>1984</c:v>
                </c:pt>
                <c:pt idx="199">
                  <c:v>1984</c:v>
                </c:pt>
                <c:pt idx="200">
                  <c:v>1984</c:v>
                </c:pt>
                <c:pt idx="201">
                  <c:v>1984</c:v>
                </c:pt>
                <c:pt idx="202">
                  <c:v>1984</c:v>
                </c:pt>
                <c:pt idx="203">
                  <c:v>1984</c:v>
                </c:pt>
                <c:pt idx="204">
                  <c:v>1984</c:v>
                </c:pt>
                <c:pt idx="205">
                  <c:v>1984</c:v>
                </c:pt>
                <c:pt idx="206">
                  <c:v>1984</c:v>
                </c:pt>
                <c:pt idx="207">
                  <c:v>1984</c:v>
                </c:pt>
                <c:pt idx="208">
                  <c:v>1984</c:v>
                </c:pt>
                <c:pt idx="209">
                  <c:v>1984</c:v>
                </c:pt>
                <c:pt idx="210">
                  <c:v>1984</c:v>
                </c:pt>
                <c:pt idx="211">
                  <c:v>1984</c:v>
                </c:pt>
                <c:pt idx="212">
                  <c:v>1984</c:v>
                </c:pt>
                <c:pt idx="213">
                  <c:v>1984</c:v>
                </c:pt>
                <c:pt idx="214">
                  <c:v>1984</c:v>
                </c:pt>
                <c:pt idx="215">
                  <c:v>1984</c:v>
                </c:pt>
                <c:pt idx="216">
                  <c:v>1984</c:v>
                </c:pt>
                <c:pt idx="217">
                  <c:v>1984</c:v>
                </c:pt>
                <c:pt idx="218">
                  <c:v>1984</c:v>
                </c:pt>
                <c:pt idx="219">
                  <c:v>1984</c:v>
                </c:pt>
                <c:pt idx="220">
                  <c:v>1984</c:v>
                </c:pt>
                <c:pt idx="221">
                  <c:v>1984</c:v>
                </c:pt>
                <c:pt idx="222">
                  <c:v>1984</c:v>
                </c:pt>
                <c:pt idx="223">
                  <c:v>1985</c:v>
                </c:pt>
                <c:pt idx="224">
                  <c:v>1985</c:v>
                </c:pt>
                <c:pt idx="225">
                  <c:v>1985</c:v>
                </c:pt>
                <c:pt idx="226">
                  <c:v>1985</c:v>
                </c:pt>
                <c:pt idx="227">
                  <c:v>1985</c:v>
                </c:pt>
                <c:pt idx="228">
                  <c:v>1985</c:v>
                </c:pt>
                <c:pt idx="229">
                  <c:v>1985</c:v>
                </c:pt>
                <c:pt idx="230">
                  <c:v>1985</c:v>
                </c:pt>
                <c:pt idx="231">
                  <c:v>1985</c:v>
                </c:pt>
                <c:pt idx="232">
                  <c:v>1985</c:v>
                </c:pt>
                <c:pt idx="233">
                  <c:v>1985</c:v>
                </c:pt>
                <c:pt idx="234">
                  <c:v>1985</c:v>
                </c:pt>
                <c:pt idx="235">
                  <c:v>1985</c:v>
                </c:pt>
                <c:pt idx="236">
                  <c:v>1985</c:v>
                </c:pt>
                <c:pt idx="237">
                  <c:v>1985</c:v>
                </c:pt>
                <c:pt idx="238">
                  <c:v>1985</c:v>
                </c:pt>
                <c:pt idx="239">
                  <c:v>1985</c:v>
                </c:pt>
                <c:pt idx="240">
                  <c:v>1985</c:v>
                </c:pt>
                <c:pt idx="241">
                  <c:v>1985</c:v>
                </c:pt>
                <c:pt idx="242">
                  <c:v>1985</c:v>
                </c:pt>
                <c:pt idx="243">
                  <c:v>1985</c:v>
                </c:pt>
                <c:pt idx="244">
                  <c:v>1985</c:v>
                </c:pt>
                <c:pt idx="245">
                  <c:v>1985</c:v>
                </c:pt>
                <c:pt idx="246">
                  <c:v>1985</c:v>
                </c:pt>
                <c:pt idx="247">
                  <c:v>1985</c:v>
                </c:pt>
                <c:pt idx="248">
                  <c:v>1985</c:v>
                </c:pt>
                <c:pt idx="249">
                  <c:v>1985</c:v>
                </c:pt>
                <c:pt idx="250">
                  <c:v>1985</c:v>
                </c:pt>
                <c:pt idx="251">
                  <c:v>1985</c:v>
                </c:pt>
                <c:pt idx="252">
                  <c:v>1985</c:v>
                </c:pt>
                <c:pt idx="253">
                  <c:v>1985</c:v>
                </c:pt>
                <c:pt idx="254">
                  <c:v>1985</c:v>
                </c:pt>
                <c:pt idx="255">
                  <c:v>1985</c:v>
                </c:pt>
                <c:pt idx="256">
                  <c:v>1985</c:v>
                </c:pt>
                <c:pt idx="257">
                  <c:v>1985</c:v>
                </c:pt>
                <c:pt idx="258">
                  <c:v>1985</c:v>
                </c:pt>
                <c:pt idx="259">
                  <c:v>1985</c:v>
                </c:pt>
                <c:pt idx="260">
                  <c:v>1985</c:v>
                </c:pt>
                <c:pt idx="261">
                  <c:v>1985</c:v>
                </c:pt>
                <c:pt idx="262">
                  <c:v>1985</c:v>
                </c:pt>
                <c:pt idx="263">
                  <c:v>1985</c:v>
                </c:pt>
                <c:pt idx="264">
                  <c:v>1985</c:v>
                </c:pt>
                <c:pt idx="265">
                  <c:v>1985</c:v>
                </c:pt>
                <c:pt idx="266">
                  <c:v>1985</c:v>
                </c:pt>
                <c:pt idx="267">
                  <c:v>1985</c:v>
                </c:pt>
                <c:pt idx="268">
                  <c:v>1985</c:v>
                </c:pt>
                <c:pt idx="269">
                  <c:v>1985</c:v>
                </c:pt>
                <c:pt idx="270">
                  <c:v>1985</c:v>
                </c:pt>
                <c:pt idx="271">
                  <c:v>1986</c:v>
                </c:pt>
                <c:pt idx="272">
                  <c:v>1986</c:v>
                </c:pt>
                <c:pt idx="273">
                  <c:v>1986</c:v>
                </c:pt>
                <c:pt idx="274">
                  <c:v>1986</c:v>
                </c:pt>
                <c:pt idx="275">
                  <c:v>1986</c:v>
                </c:pt>
                <c:pt idx="276">
                  <c:v>1986</c:v>
                </c:pt>
                <c:pt idx="277">
                  <c:v>1986</c:v>
                </c:pt>
                <c:pt idx="278">
                  <c:v>1986</c:v>
                </c:pt>
                <c:pt idx="279">
                  <c:v>1986</c:v>
                </c:pt>
                <c:pt idx="280">
                  <c:v>1986</c:v>
                </c:pt>
                <c:pt idx="281">
                  <c:v>1986</c:v>
                </c:pt>
                <c:pt idx="282">
                  <c:v>1986</c:v>
                </c:pt>
                <c:pt idx="283">
                  <c:v>1986</c:v>
                </c:pt>
                <c:pt idx="284">
                  <c:v>1986</c:v>
                </c:pt>
                <c:pt idx="285">
                  <c:v>1986</c:v>
                </c:pt>
                <c:pt idx="286">
                  <c:v>1986</c:v>
                </c:pt>
                <c:pt idx="287">
                  <c:v>1986</c:v>
                </c:pt>
                <c:pt idx="288">
                  <c:v>1986</c:v>
                </c:pt>
                <c:pt idx="289">
                  <c:v>1986</c:v>
                </c:pt>
                <c:pt idx="290">
                  <c:v>1986</c:v>
                </c:pt>
                <c:pt idx="291">
                  <c:v>1986</c:v>
                </c:pt>
                <c:pt idx="292">
                  <c:v>1986</c:v>
                </c:pt>
                <c:pt idx="293">
                  <c:v>1986</c:v>
                </c:pt>
                <c:pt idx="294">
                  <c:v>1986</c:v>
                </c:pt>
                <c:pt idx="295">
                  <c:v>1986</c:v>
                </c:pt>
                <c:pt idx="296">
                  <c:v>1986</c:v>
                </c:pt>
                <c:pt idx="297">
                  <c:v>1986</c:v>
                </c:pt>
                <c:pt idx="298">
                  <c:v>1986</c:v>
                </c:pt>
                <c:pt idx="299">
                  <c:v>1986</c:v>
                </c:pt>
                <c:pt idx="300">
                  <c:v>1986</c:v>
                </c:pt>
                <c:pt idx="301">
                  <c:v>1986</c:v>
                </c:pt>
                <c:pt idx="302">
                  <c:v>1986</c:v>
                </c:pt>
                <c:pt idx="303">
                  <c:v>1986</c:v>
                </c:pt>
                <c:pt idx="304">
                  <c:v>1986</c:v>
                </c:pt>
                <c:pt idx="305">
                  <c:v>1986</c:v>
                </c:pt>
                <c:pt idx="306">
                  <c:v>1986</c:v>
                </c:pt>
                <c:pt idx="307">
                  <c:v>1986</c:v>
                </c:pt>
                <c:pt idx="308">
                  <c:v>1986</c:v>
                </c:pt>
                <c:pt idx="309">
                  <c:v>1986</c:v>
                </c:pt>
                <c:pt idx="310">
                  <c:v>1986</c:v>
                </c:pt>
                <c:pt idx="311">
                  <c:v>1986</c:v>
                </c:pt>
                <c:pt idx="312">
                  <c:v>1986</c:v>
                </c:pt>
                <c:pt idx="313">
                  <c:v>1986</c:v>
                </c:pt>
                <c:pt idx="314">
                  <c:v>1986</c:v>
                </c:pt>
                <c:pt idx="315">
                  <c:v>1986</c:v>
                </c:pt>
                <c:pt idx="316">
                  <c:v>1986</c:v>
                </c:pt>
                <c:pt idx="317">
                  <c:v>1986</c:v>
                </c:pt>
                <c:pt idx="318">
                  <c:v>1986</c:v>
                </c:pt>
                <c:pt idx="319">
                  <c:v>1986</c:v>
                </c:pt>
                <c:pt idx="320">
                  <c:v>1986</c:v>
                </c:pt>
                <c:pt idx="321">
                  <c:v>1987</c:v>
                </c:pt>
                <c:pt idx="322">
                  <c:v>1987</c:v>
                </c:pt>
                <c:pt idx="323">
                  <c:v>1987</c:v>
                </c:pt>
                <c:pt idx="324">
                  <c:v>1987</c:v>
                </c:pt>
                <c:pt idx="325">
                  <c:v>1987</c:v>
                </c:pt>
                <c:pt idx="326">
                  <c:v>1987</c:v>
                </c:pt>
                <c:pt idx="327">
                  <c:v>1987</c:v>
                </c:pt>
                <c:pt idx="328">
                  <c:v>1987</c:v>
                </c:pt>
                <c:pt idx="329">
                  <c:v>1987</c:v>
                </c:pt>
                <c:pt idx="330">
                  <c:v>1987</c:v>
                </c:pt>
                <c:pt idx="331">
                  <c:v>1987</c:v>
                </c:pt>
                <c:pt idx="332">
                  <c:v>1987</c:v>
                </c:pt>
                <c:pt idx="333">
                  <c:v>1987</c:v>
                </c:pt>
                <c:pt idx="334">
                  <c:v>1987</c:v>
                </c:pt>
                <c:pt idx="335">
                  <c:v>1987</c:v>
                </c:pt>
                <c:pt idx="336">
                  <c:v>1987</c:v>
                </c:pt>
                <c:pt idx="337">
                  <c:v>1987</c:v>
                </c:pt>
                <c:pt idx="338">
                  <c:v>1987</c:v>
                </c:pt>
                <c:pt idx="339">
                  <c:v>1987</c:v>
                </c:pt>
                <c:pt idx="340">
                  <c:v>1987</c:v>
                </c:pt>
                <c:pt idx="341">
                  <c:v>1987</c:v>
                </c:pt>
                <c:pt idx="342">
                  <c:v>1987</c:v>
                </c:pt>
                <c:pt idx="343">
                  <c:v>1987</c:v>
                </c:pt>
                <c:pt idx="344">
                  <c:v>1987</c:v>
                </c:pt>
                <c:pt idx="345">
                  <c:v>1987</c:v>
                </c:pt>
                <c:pt idx="346">
                  <c:v>1987</c:v>
                </c:pt>
                <c:pt idx="347">
                  <c:v>1987</c:v>
                </c:pt>
                <c:pt idx="348">
                  <c:v>1987</c:v>
                </c:pt>
                <c:pt idx="349">
                  <c:v>1987</c:v>
                </c:pt>
                <c:pt idx="350">
                  <c:v>1987</c:v>
                </c:pt>
                <c:pt idx="351">
                  <c:v>1987</c:v>
                </c:pt>
                <c:pt idx="352">
                  <c:v>1987</c:v>
                </c:pt>
                <c:pt idx="353">
                  <c:v>1987</c:v>
                </c:pt>
                <c:pt idx="354">
                  <c:v>1987</c:v>
                </c:pt>
                <c:pt idx="355">
                  <c:v>1987</c:v>
                </c:pt>
                <c:pt idx="356">
                  <c:v>1987</c:v>
                </c:pt>
                <c:pt idx="357">
                  <c:v>1987</c:v>
                </c:pt>
                <c:pt idx="358">
                  <c:v>1987</c:v>
                </c:pt>
                <c:pt idx="359">
                  <c:v>1987</c:v>
                </c:pt>
                <c:pt idx="360">
                  <c:v>1987</c:v>
                </c:pt>
                <c:pt idx="361">
                  <c:v>1987</c:v>
                </c:pt>
                <c:pt idx="362">
                  <c:v>1987</c:v>
                </c:pt>
                <c:pt idx="363">
                  <c:v>1987</c:v>
                </c:pt>
                <c:pt idx="364">
                  <c:v>1987</c:v>
                </c:pt>
                <c:pt idx="365">
                  <c:v>1987</c:v>
                </c:pt>
                <c:pt idx="366">
                  <c:v>1987</c:v>
                </c:pt>
                <c:pt idx="367">
                  <c:v>1987</c:v>
                </c:pt>
                <c:pt idx="368">
                  <c:v>1987</c:v>
                </c:pt>
                <c:pt idx="369">
                  <c:v>1987</c:v>
                </c:pt>
                <c:pt idx="370">
                  <c:v>1987</c:v>
                </c:pt>
                <c:pt idx="371">
                  <c:v>1987</c:v>
                </c:pt>
                <c:pt idx="372">
                  <c:v>1987</c:v>
                </c:pt>
                <c:pt idx="373">
                  <c:v>1987</c:v>
                </c:pt>
                <c:pt idx="374">
                  <c:v>1987</c:v>
                </c:pt>
                <c:pt idx="375">
                  <c:v>1987</c:v>
                </c:pt>
                <c:pt idx="376">
                  <c:v>1987</c:v>
                </c:pt>
                <c:pt idx="377">
                  <c:v>1988</c:v>
                </c:pt>
                <c:pt idx="378">
                  <c:v>1988</c:v>
                </c:pt>
                <c:pt idx="379">
                  <c:v>1988</c:v>
                </c:pt>
                <c:pt idx="380">
                  <c:v>1988</c:v>
                </c:pt>
                <c:pt idx="381">
                  <c:v>1988</c:v>
                </c:pt>
                <c:pt idx="382">
                  <c:v>1988</c:v>
                </c:pt>
                <c:pt idx="383">
                  <c:v>1988</c:v>
                </c:pt>
                <c:pt idx="384">
                  <c:v>1988</c:v>
                </c:pt>
                <c:pt idx="385">
                  <c:v>1988</c:v>
                </c:pt>
                <c:pt idx="386">
                  <c:v>1988</c:v>
                </c:pt>
                <c:pt idx="387">
                  <c:v>1988</c:v>
                </c:pt>
                <c:pt idx="388">
                  <c:v>1988</c:v>
                </c:pt>
                <c:pt idx="389">
                  <c:v>1988</c:v>
                </c:pt>
                <c:pt idx="390">
                  <c:v>1988</c:v>
                </c:pt>
                <c:pt idx="391">
                  <c:v>1988</c:v>
                </c:pt>
                <c:pt idx="392">
                  <c:v>1988</c:v>
                </c:pt>
                <c:pt idx="393">
                  <c:v>1988</c:v>
                </c:pt>
                <c:pt idx="394">
                  <c:v>1988</c:v>
                </c:pt>
                <c:pt idx="395">
                  <c:v>1988</c:v>
                </c:pt>
                <c:pt idx="396">
                  <c:v>1988</c:v>
                </c:pt>
                <c:pt idx="397">
                  <c:v>1988</c:v>
                </c:pt>
                <c:pt idx="398">
                  <c:v>1988</c:v>
                </c:pt>
                <c:pt idx="399">
                  <c:v>1988</c:v>
                </c:pt>
                <c:pt idx="400">
                  <c:v>1988</c:v>
                </c:pt>
                <c:pt idx="401">
                  <c:v>1988</c:v>
                </c:pt>
                <c:pt idx="402">
                  <c:v>1988</c:v>
                </c:pt>
                <c:pt idx="403">
                  <c:v>1988</c:v>
                </c:pt>
                <c:pt idx="404">
                  <c:v>1988</c:v>
                </c:pt>
                <c:pt idx="405">
                  <c:v>1988</c:v>
                </c:pt>
                <c:pt idx="406">
                  <c:v>1988</c:v>
                </c:pt>
                <c:pt idx="407">
                  <c:v>1988</c:v>
                </c:pt>
                <c:pt idx="408">
                  <c:v>1988</c:v>
                </c:pt>
                <c:pt idx="409">
                  <c:v>1988</c:v>
                </c:pt>
                <c:pt idx="410">
                  <c:v>1988</c:v>
                </c:pt>
                <c:pt idx="411">
                  <c:v>1988</c:v>
                </c:pt>
                <c:pt idx="412">
                  <c:v>1988</c:v>
                </c:pt>
                <c:pt idx="413">
                  <c:v>1988</c:v>
                </c:pt>
                <c:pt idx="414">
                  <c:v>1988</c:v>
                </c:pt>
                <c:pt idx="415">
                  <c:v>1988</c:v>
                </c:pt>
                <c:pt idx="416">
                  <c:v>1988</c:v>
                </c:pt>
                <c:pt idx="417">
                  <c:v>1988</c:v>
                </c:pt>
                <c:pt idx="418">
                  <c:v>1988</c:v>
                </c:pt>
                <c:pt idx="419">
                  <c:v>1988</c:v>
                </c:pt>
                <c:pt idx="420">
                  <c:v>1988</c:v>
                </c:pt>
                <c:pt idx="421">
                  <c:v>1988</c:v>
                </c:pt>
                <c:pt idx="422">
                  <c:v>1988</c:v>
                </c:pt>
                <c:pt idx="423">
                  <c:v>1988</c:v>
                </c:pt>
                <c:pt idx="424">
                  <c:v>1988</c:v>
                </c:pt>
                <c:pt idx="425">
                  <c:v>1988</c:v>
                </c:pt>
                <c:pt idx="426">
                  <c:v>1989</c:v>
                </c:pt>
                <c:pt idx="427">
                  <c:v>1989</c:v>
                </c:pt>
                <c:pt idx="428">
                  <c:v>1989</c:v>
                </c:pt>
                <c:pt idx="429">
                  <c:v>1989</c:v>
                </c:pt>
                <c:pt idx="430">
                  <c:v>1989</c:v>
                </c:pt>
                <c:pt idx="431">
                  <c:v>1989</c:v>
                </c:pt>
                <c:pt idx="432">
                  <c:v>1989</c:v>
                </c:pt>
                <c:pt idx="433">
                  <c:v>1989</c:v>
                </c:pt>
                <c:pt idx="434">
                  <c:v>1989</c:v>
                </c:pt>
                <c:pt idx="435">
                  <c:v>1989</c:v>
                </c:pt>
                <c:pt idx="436">
                  <c:v>1989</c:v>
                </c:pt>
                <c:pt idx="437">
                  <c:v>1989</c:v>
                </c:pt>
                <c:pt idx="438">
                  <c:v>1989</c:v>
                </c:pt>
                <c:pt idx="439">
                  <c:v>1989</c:v>
                </c:pt>
                <c:pt idx="440">
                  <c:v>1989</c:v>
                </c:pt>
                <c:pt idx="441">
                  <c:v>1989</c:v>
                </c:pt>
                <c:pt idx="442">
                  <c:v>1989</c:v>
                </c:pt>
                <c:pt idx="443">
                  <c:v>1989</c:v>
                </c:pt>
                <c:pt idx="444">
                  <c:v>1989</c:v>
                </c:pt>
                <c:pt idx="445">
                  <c:v>1989</c:v>
                </c:pt>
                <c:pt idx="446">
                  <c:v>1989</c:v>
                </c:pt>
                <c:pt idx="447">
                  <c:v>1989</c:v>
                </c:pt>
                <c:pt idx="448">
                  <c:v>1989</c:v>
                </c:pt>
                <c:pt idx="449">
                  <c:v>1989</c:v>
                </c:pt>
                <c:pt idx="450">
                  <c:v>1989</c:v>
                </c:pt>
                <c:pt idx="451">
                  <c:v>1989</c:v>
                </c:pt>
                <c:pt idx="452">
                  <c:v>1989</c:v>
                </c:pt>
                <c:pt idx="453">
                  <c:v>1989</c:v>
                </c:pt>
                <c:pt idx="454">
                  <c:v>1989</c:v>
                </c:pt>
                <c:pt idx="455">
                  <c:v>1989</c:v>
                </c:pt>
                <c:pt idx="456">
                  <c:v>1989</c:v>
                </c:pt>
                <c:pt idx="457">
                  <c:v>1989</c:v>
                </c:pt>
                <c:pt idx="458">
                  <c:v>1989</c:v>
                </c:pt>
                <c:pt idx="459">
                  <c:v>1989</c:v>
                </c:pt>
                <c:pt idx="460">
                  <c:v>1989</c:v>
                </c:pt>
                <c:pt idx="461">
                  <c:v>1989</c:v>
                </c:pt>
                <c:pt idx="462">
                  <c:v>1989</c:v>
                </c:pt>
                <c:pt idx="463">
                  <c:v>1989</c:v>
                </c:pt>
                <c:pt idx="464">
                  <c:v>1989</c:v>
                </c:pt>
                <c:pt idx="465">
                  <c:v>1989</c:v>
                </c:pt>
                <c:pt idx="466">
                  <c:v>1989</c:v>
                </c:pt>
                <c:pt idx="467">
                  <c:v>1989</c:v>
                </c:pt>
                <c:pt idx="468">
                  <c:v>1989</c:v>
                </c:pt>
                <c:pt idx="469">
                  <c:v>1989</c:v>
                </c:pt>
                <c:pt idx="470">
                  <c:v>1989</c:v>
                </c:pt>
                <c:pt idx="471">
                  <c:v>1989</c:v>
                </c:pt>
                <c:pt idx="472">
                  <c:v>1989</c:v>
                </c:pt>
                <c:pt idx="473">
                  <c:v>1989</c:v>
                </c:pt>
                <c:pt idx="474">
                  <c:v>1989</c:v>
                </c:pt>
                <c:pt idx="475">
                  <c:v>1990</c:v>
                </c:pt>
                <c:pt idx="476">
                  <c:v>1990</c:v>
                </c:pt>
                <c:pt idx="477">
                  <c:v>1990</c:v>
                </c:pt>
                <c:pt idx="478">
                  <c:v>1990</c:v>
                </c:pt>
                <c:pt idx="479">
                  <c:v>1990</c:v>
                </c:pt>
                <c:pt idx="480">
                  <c:v>1990</c:v>
                </c:pt>
                <c:pt idx="481">
                  <c:v>1990</c:v>
                </c:pt>
                <c:pt idx="482">
                  <c:v>1990</c:v>
                </c:pt>
                <c:pt idx="483">
                  <c:v>1990</c:v>
                </c:pt>
                <c:pt idx="484">
                  <c:v>1990</c:v>
                </c:pt>
                <c:pt idx="485">
                  <c:v>1990</c:v>
                </c:pt>
                <c:pt idx="486">
                  <c:v>1990</c:v>
                </c:pt>
                <c:pt idx="487">
                  <c:v>1990</c:v>
                </c:pt>
                <c:pt idx="488">
                  <c:v>1990</c:v>
                </c:pt>
                <c:pt idx="489">
                  <c:v>1990</c:v>
                </c:pt>
                <c:pt idx="490">
                  <c:v>1990</c:v>
                </c:pt>
                <c:pt idx="491">
                  <c:v>1990</c:v>
                </c:pt>
                <c:pt idx="492">
                  <c:v>1990</c:v>
                </c:pt>
                <c:pt idx="493">
                  <c:v>1990</c:v>
                </c:pt>
                <c:pt idx="494">
                  <c:v>1990</c:v>
                </c:pt>
                <c:pt idx="495">
                  <c:v>1990</c:v>
                </c:pt>
                <c:pt idx="496">
                  <c:v>1990</c:v>
                </c:pt>
                <c:pt idx="497">
                  <c:v>1990</c:v>
                </c:pt>
                <c:pt idx="498">
                  <c:v>1990</c:v>
                </c:pt>
                <c:pt idx="499">
                  <c:v>1990</c:v>
                </c:pt>
                <c:pt idx="500">
                  <c:v>1990</c:v>
                </c:pt>
                <c:pt idx="501">
                  <c:v>1990</c:v>
                </c:pt>
                <c:pt idx="502">
                  <c:v>1990</c:v>
                </c:pt>
                <c:pt idx="503">
                  <c:v>1990</c:v>
                </c:pt>
                <c:pt idx="504">
                  <c:v>1990</c:v>
                </c:pt>
                <c:pt idx="505">
                  <c:v>1990</c:v>
                </c:pt>
                <c:pt idx="506">
                  <c:v>1990</c:v>
                </c:pt>
                <c:pt idx="507">
                  <c:v>1990</c:v>
                </c:pt>
                <c:pt idx="508">
                  <c:v>1990</c:v>
                </c:pt>
                <c:pt idx="509">
                  <c:v>1990</c:v>
                </c:pt>
                <c:pt idx="510">
                  <c:v>1990</c:v>
                </c:pt>
                <c:pt idx="511">
                  <c:v>1990</c:v>
                </c:pt>
                <c:pt idx="512">
                  <c:v>1990</c:v>
                </c:pt>
                <c:pt idx="513">
                  <c:v>1990</c:v>
                </c:pt>
                <c:pt idx="514">
                  <c:v>1990</c:v>
                </c:pt>
                <c:pt idx="515">
                  <c:v>1990</c:v>
                </c:pt>
                <c:pt idx="516">
                  <c:v>1990</c:v>
                </c:pt>
                <c:pt idx="517">
                  <c:v>1990</c:v>
                </c:pt>
                <c:pt idx="518">
                  <c:v>1990</c:v>
                </c:pt>
                <c:pt idx="519">
                  <c:v>1990</c:v>
                </c:pt>
                <c:pt idx="520">
                  <c:v>1990</c:v>
                </c:pt>
                <c:pt idx="521">
                  <c:v>1990</c:v>
                </c:pt>
                <c:pt idx="522">
                  <c:v>1990</c:v>
                </c:pt>
                <c:pt idx="523">
                  <c:v>1990</c:v>
                </c:pt>
                <c:pt idx="524">
                  <c:v>1990</c:v>
                </c:pt>
                <c:pt idx="525">
                  <c:v>1991</c:v>
                </c:pt>
                <c:pt idx="526">
                  <c:v>1991</c:v>
                </c:pt>
                <c:pt idx="527">
                  <c:v>1991</c:v>
                </c:pt>
                <c:pt idx="528">
                  <c:v>1991</c:v>
                </c:pt>
                <c:pt idx="529">
                  <c:v>1991</c:v>
                </c:pt>
                <c:pt idx="530">
                  <c:v>1991</c:v>
                </c:pt>
                <c:pt idx="531">
                  <c:v>1991</c:v>
                </c:pt>
                <c:pt idx="532">
                  <c:v>1991</c:v>
                </c:pt>
                <c:pt idx="533">
                  <c:v>1991</c:v>
                </c:pt>
                <c:pt idx="534">
                  <c:v>1991</c:v>
                </c:pt>
                <c:pt idx="535">
                  <c:v>1991</c:v>
                </c:pt>
                <c:pt idx="536">
                  <c:v>1991</c:v>
                </c:pt>
                <c:pt idx="537">
                  <c:v>1991</c:v>
                </c:pt>
                <c:pt idx="538">
                  <c:v>1991</c:v>
                </c:pt>
                <c:pt idx="539">
                  <c:v>1991</c:v>
                </c:pt>
                <c:pt idx="540">
                  <c:v>1991</c:v>
                </c:pt>
                <c:pt idx="541">
                  <c:v>1991</c:v>
                </c:pt>
                <c:pt idx="542">
                  <c:v>1991</c:v>
                </c:pt>
                <c:pt idx="543">
                  <c:v>1991</c:v>
                </c:pt>
                <c:pt idx="544">
                  <c:v>1991</c:v>
                </c:pt>
                <c:pt idx="545">
                  <c:v>1991</c:v>
                </c:pt>
                <c:pt idx="546">
                  <c:v>1991</c:v>
                </c:pt>
                <c:pt idx="547">
                  <c:v>1991</c:v>
                </c:pt>
                <c:pt idx="548">
                  <c:v>1991</c:v>
                </c:pt>
                <c:pt idx="549">
                  <c:v>1991</c:v>
                </c:pt>
                <c:pt idx="550">
                  <c:v>1991</c:v>
                </c:pt>
                <c:pt idx="551">
                  <c:v>1991</c:v>
                </c:pt>
                <c:pt idx="552">
                  <c:v>1991</c:v>
                </c:pt>
                <c:pt idx="553">
                  <c:v>1991</c:v>
                </c:pt>
                <c:pt idx="554">
                  <c:v>1991</c:v>
                </c:pt>
                <c:pt idx="555">
                  <c:v>1991</c:v>
                </c:pt>
                <c:pt idx="556">
                  <c:v>1991</c:v>
                </c:pt>
                <c:pt idx="557">
                  <c:v>1991</c:v>
                </c:pt>
                <c:pt idx="558">
                  <c:v>1991</c:v>
                </c:pt>
                <c:pt idx="559">
                  <c:v>1991</c:v>
                </c:pt>
                <c:pt idx="560">
                  <c:v>1991</c:v>
                </c:pt>
                <c:pt idx="561">
                  <c:v>1991</c:v>
                </c:pt>
                <c:pt idx="562">
                  <c:v>1991</c:v>
                </c:pt>
                <c:pt idx="563">
                  <c:v>1991</c:v>
                </c:pt>
                <c:pt idx="564">
                  <c:v>1991</c:v>
                </c:pt>
                <c:pt idx="565">
                  <c:v>1991</c:v>
                </c:pt>
                <c:pt idx="566">
                  <c:v>1991</c:v>
                </c:pt>
                <c:pt idx="567">
                  <c:v>1991</c:v>
                </c:pt>
                <c:pt idx="568">
                  <c:v>1991</c:v>
                </c:pt>
                <c:pt idx="569">
                  <c:v>1991</c:v>
                </c:pt>
                <c:pt idx="570">
                  <c:v>1991</c:v>
                </c:pt>
                <c:pt idx="571">
                  <c:v>1991</c:v>
                </c:pt>
                <c:pt idx="572">
                  <c:v>1991</c:v>
                </c:pt>
                <c:pt idx="573">
                  <c:v>1991</c:v>
                </c:pt>
                <c:pt idx="574">
                  <c:v>1991</c:v>
                </c:pt>
                <c:pt idx="575">
                  <c:v>1991</c:v>
                </c:pt>
                <c:pt idx="576">
                  <c:v>1992</c:v>
                </c:pt>
                <c:pt idx="577">
                  <c:v>1992</c:v>
                </c:pt>
                <c:pt idx="578">
                  <c:v>1992</c:v>
                </c:pt>
                <c:pt idx="579">
                  <c:v>1992</c:v>
                </c:pt>
                <c:pt idx="580">
                  <c:v>1992</c:v>
                </c:pt>
                <c:pt idx="581">
                  <c:v>1992</c:v>
                </c:pt>
                <c:pt idx="582">
                  <c:v>1992</c:v>
                </c:pt>
                <c:pt idx="583">
                  <c:v>1992</c:v>
                </c:pt>
                <c:pt idx="584">
                  <c:v>1992</c:v>
                </c:pt>
                <c:pt idx="585">
                  <c:v>1992</c:v>
                </c:pt>
                <c:pt idx="586">
                  <c:v>1992</c:v>
                </c:pt>
                <c:pt idx="587">
                  <c:v>1992</c:v>
                </c:pt>
                <c:pt idx="588">
                  <c:v>1992</c:v>
                </c:pt>
                <c:pt idx="589">
                  <c:v>1992</c:v>
                </c:pt>
                <c:pt idx="590">
                  <c:v>1992</c:v>
                </c:pt>
                <c:pt idx="591">
                  <c:v>1992</c:v>
                </c:pt>
                <c:pt idx="592">
                  <c:v>1992</c:v>
                </c:pt>
                <c:pt idx="593">
                  <c:v>1992</c:v>
                </c:pt>
                <c:pt idx="594">
                  <c:v>1992</c:v>
                </c:pt>
                <c:pt idx="595">
                  <c:v>1992</c:v>
                </c:pt>
                <c:pt idx="596">
                  <c:v>1992</c:v>
                </c:pt>
                <c:pt idx="597">
                  <c:v>1992</c:v>
                </c:pt>
                <c:pt idx="598">
                  <c:v>1992</c:v>
                </c:pt>
                <c:pt idx="599">
                  <c:v>1992</c:v>
                </c:pt>
                <c:pt idx="600">
                  <c:v>1992</c:v>
                </c:pt>
                <c:pt idx="601">
                  <c:v>1992</c:v>
                </c:pt>
                <c:pt idx="602">
                  <c:v>1992</c:v>
                </c:pt>
                <c:pt idx="603">
                  <c:v>1992</c:v>
                </c:pt>
                <c:pt idx="604">
                  <c:v>1992</c:v>
                </c:pt>
                <c:pt idx="605">
                  <c:v>1992</c:v>
                </c:pt>
                <c:pt idx="606">
                  <c:v>1992</c:v>
                </c:pt>
                <c:pt idx="607">
                  <c:v>1992</c:v>
                </c:pt>
                <c:pt idx="608">
                  <c:v>1992</c:v>
                </c:pt>
                <c:pt idx="609">
                  <c:v>1992</c:v>
                </c:pt>
                <c:pt idx="610">
                  <c:v>1992</c:v>
                </c:pt>
                <c:pt idx="611">
                  <c:v>1992</c:v>
                </c:pt>
                <c:pt idx="612">
                  <c:v>1992</c:v>
                </c:pt>
                <c:pt idx="613">
                  <c:v>1992</c:v>
                </c:pt>
                <c:pt idx="614">
                  <c:v>1992</c:v>
                </c:pt>
                <c:pt idx="615">
                  <c:v>1992</c:v>
                </c:pt>
                <c:pt idx="616">
                  <c:v>1992</c:v>
                </c:pt>
                <c:pt idx="617">
                  <c:v>1992</c:v>
                </c:pt>
                <c:pt idx="618">
                  <c:v>1992</c:v>
                </c:pt>
                <c:pt idx="619">
                  <c:v>1992</c:v>
                </c:pt>
                <c:pt idx="620">
                  <c:v>1992</c:v>
                </c:pt>
                <c:pt idx="621">
                  <c:v>1992</c:v>
                </c:pt>
                <c:pt idx="622">
                  <c:v>1992</c:v>
                </c:pt>
                <c:pt idx="623">
                  <c:v>1992</c:v>
                </c:pt>
                <c:pt idx="624">
                  <c:v>1992</c:v>
                </c:pt>
                <c:pt idx="625">
                  <c:v>1992</c:v>
                </c:pt>
                <c:pt idx="626">
                  <c:v>1993</c:v>
                </c:pt>
                <c:pt idx="627">
                  <c:v>1993</c:v>
                </c:pt>
                <c:pt idx="628">
                  <c:v>1993</c:v>
                </c:pt>
                <c:pt idx="629">
                  <c:v>1993</c:v>
                </c:pt>
                <c:pt idx="630">
                  <c:v>1993</c:v>
                </c:pt>
                <c:pt idx="631">
                  <c:v>1993</c:v>
                </c:pt>
                <c:pt idx="632">
                  <c:v>1993</c:v>
                </c:pt>
                <c:pt idx="633">
                  <c:v>1993</c:v>
                </c:pt>
                <c:pt idx="634">
                  <c:v>1993</c:v>
                </c:pt>
                <c:pt idx="635">
                  <c:v>1993</c:v>
                </c:pt>
                <c:pt idx="636">
                  <c:v>1993</c:v>
                </c:pt>
                <c:pt idx="637">
                  <c:v>1993</c:v>
                </c:pt>
                <c:pt idx="638">
                  <c:v>1993</c:v>
                </c:pt>
                <c:pt idx="639">
                  <c:v>1993</c:v>
                </c:pt>
                <c:pt idx="640">
                  <c:v>1993</c:v>
                </c:pt>
                <c:pt idx="641">
                  <c:v>1993</c:v>
                </c:pt>
                <c:pt idx="642">
                  <c:v>1993</c:v>
                </c:pt>
                <c:pt idx="643">
                  <c:v>1993</c:v>
                </c:pt>
                <c:pt idx="644">
                  <c:v>1993</c:v>
                </c:pt>
                <c:pt idx="645">
                  <c:v>1993</c:v>
                </c:pt>
                <c:pt idx="646">
                  <c:v>1993</c:v>
                </c:pt>
                <c:pt idx="647">
                  <c:v>1993</c:v>
                </c:pt>
                <c:pt idx="648">
                  <c:v>1993</c:v>
                </c:pt>
                <c:pt idx="649">
                  <c:v>1993</c:v>
                </c:pt>
                <c:pt idx="650">
                  <c:v>1993</c:v>
                </c:pt>
                <c:pt idx="651">
                  <c:v>1993</c:v>
                </c:pt>
                <c:pt idx="652">
                  <c:v>1993</c:v>
                </c:pt>
                <c:pt idx="653">
                  <c:v>1993</c:v>
                </c:pt>
                <c:pt idx="654">
                  <c:v>1993</c:v>
                </c:pt>
                <c:pt idx="655">
                  <c:v>1993</c:v>
                </c:pt>
                <c:pt idx="656">
                  <c:v>1993</c:v>
                </c:pt>
                <c:pt idx="657">
                  <c:v>1993</c:v>
                </c:pt>
                <c:pt idx="658">
                  <c:v>1993</c:v>
                </c:pt>
                <c:pt idx="659">
                  <c:v>1993</c:v>
                </c:pt>
                <c:pt idx="660">
                  <c:v>1993</c:v>
                </c:pt>
                <c:pt idx="661">
                  <c:v>1993</c:v>
                </c:pt>
                <c:pt idx="662">
                  <c:v>1993</c:v>
                </c:pt>
                <c:pt idx="663">
                  <c:v>1993</c:v>
                </c:pt>
                <c:pt idx="664">
                  <c:v>1993</c:v>
                </c:pt>
                <c:pt idx="665">
                  <c:v>1993</c:v>
                </c:pt>
                <c:pt idx="666">
                  <c:v>1993</c:v>
                </c:pt>
                <c:pt idx="667">
                  <c:v>1993</c:v>
                </c:pt>
                <c:pt idx="668">
                  <c:v>1993</c:v>
                </c:pt>
                <c:pt idx="669">
                  <c:v>1993</c:v>
                </c:pt>
                <c:pt idx="670">
                  <c:v>1993</c:v>
                </c:pt>
                <c:pt idx="671">
                  <c:v>1993</c:v>
                </c:pt>
                <c:pt idx="672">
                  <c:v>1993</c:v>
                </c:pt>
                <c:pt idx="673">
                  <c:v>1993</c:v>
                </c:pt>
                <c:pt idx="674">
                  <c:v>1993</c:v>
                </c:pt>
                <c:pt idx="675">
                  <c:v>1994</c:v>
                </c:pt>
                <c:pt idx="676">
                  <c:v>1994</c:v>
                </c:pt>
                <c:pt idx="677">
                  <c:v>1994</c:v>
                </c:pt>
                <c:pt idx="678">
                  <c:v>1994</c:v>
                </c:pt>
                <c:pt idx="679">
                  <c:v>1994</c:v>
                </c:pt>
                <c:pt idx="680">
                  <c:v>1994</c:v>
                </c:pt>
                <c:pt idx="681">
                  <c:v>1994</c:v>
                </c:pt>
                <c:pt idx="682">
                  <c:v>1994</c:v>
                </c:pt>
                <c:pt idx="683">
                  <c:v>1994</c:v>
                </c:pt>
                <c:pt idx="684">
                  <c:v>1994</c:v>
                </c:pt>
                <c:pt idx="685">
                  <c:v>1994</c:v>
                </c:pt>
                <c:pt idx="686">
                  <c:v>1994</c:v>
                </c:pt>
                <c:pt idx="687">
                  <c:v>1994</c:v>
                </c:pt>
                <c:pt idx="688">
                  <c:v>1994</c:v>
                </c:pt>
                <c:pt idx="689">
                  <c:v>1994</c:v>
                </c:pt>
                <c:pt idx="690">
                  <c:v>1994</c:v>
                </c:pt>
                <c:pt idx="691">
                  <c:v>1994</c:v>
                </c:pt>
                <c:pt idx="692">
                  <c:v>1994</c:v>
                </c:pt>
                <c:pt idx="693">
                  <c:v>1994</c:v>
                </c:pt>
                <c:pt idx="694">
                  <c:v>1994</c:v>
                </c:pt>
                <c:pt idx="695">
                  <c:v>1994</c:v>
                </c:pt>
                <c:pt idx="696">
                  <c:v>1994</c:v>
                </c:pt>
                <c:pt idx="697">
                  <c:v>1994</c:v>
                </c:pt>
                <c:pt idx="698">
                  <c:v>1994</c:v>
                </c:pt>
                <c:pt idx="699">
                  <c:v>1994</c:v>
                </c:pt>
                <c:pt idx="700">
                  <c:v>1994</c:v>
                </c:pt>
                <c:pt idx="701">
                  <c:v>1994</c:v>
                </c:pt>
                <c:pt idx="702">
                  <c:v>1994</c:v>
                </c:pt>
                <c:pt idx="703">
                  <c:v>1994</c:v>
                </c:pt>
                <c:pt idx="704">
                  <c:v>1994</c:v>
                </c:pt>
                <c:pt idx="705">
                  <c:v>1994</c:v>
                </c:pt>
                <c:pt idx="706">
                  <c:v>1994</c:v>
                </c:pt>
                <c:pt idx="707">
                  <c:v>1994</c:v>
                </c:pt>
                <c:pt idx="708">
                  <c:v>1994</c:v>
                </c:pt>
                <c:pt idx="709">
                  <c:v>1994</c:v>
                </c:pt>
                <c:pt idx="710">
                  <c:v>1994</c:v>
                </c:pt>
                <c:pt idx="711">
                  <c:v>1994</c:v>
                </c:pt>
                <c:pt idx="712">
                  <c:v>1994</c:v>
                </c:pt>
                <c:pt idx="713">
                  <c:v>1994</c:v>
                </c:pt>
                <c:pt idx="714">
                  <c:v>1994</c:v>
                </c:pt>
                <c:pt idx="715">
                  <c:v>1994</c:v>
                </c:pt>
                <c:pt idx="716">
                  <c:v>1994</c:v>
                </c:pt>
                <c:pt idx="717">
                  <c:v>1994</c:v>
                </c:pt>
                <c:pt idx="718">
                  <c:v>1994</c:v>
                </c:pt>
                <c:pt idx="719">
                  <c:v>1994</c:v>
                </c:pt>
                <c:pt idx="720">
                  <c:v>1994</c:v>
                </c:pt>
                <c:pt idx="721">
                  <c:v>1994</c:v>
                </c:pt>
                <c:pt idx="722">
                  <c:v>1994</c:v>
                </c:pt>
                <c:pt idx="723">
                  <c:v>1994</c:v>
                </c:pt>
                <c:pt idx="724">
                  <c:v>1994</c:v>
                </c:pt>
                <c:pt idx="725">
                  <c:v>1995</c:v>
                </c:pt>
                <c:pt idx="726">
                  <c:v>1995</c:v>
                </c:pt>
                <c:pt idx="727">
                  <c:v>1995</c:v>
                </c:pt>
                <c:pt idx="728">
                  <c:v>1995</c:v>
                </c:pt>
                <c:pt idx="729">
                  <c:v>1995</c:v>
                </c:pt>
                <c:pt idx="730">
                  <c:v>1995</c:v>
                </c:pt>
                <c:pt idx="731">
                  <c:v>1995</c:v>
                </c:pt>
                <c:pt idx="732">
                  <c:v>1995</c:v>
                </c:pt>
                <c:pt idx="733">
                  <c:v>1995</c:v>
                </c:pt>
                <c:pt idx="734">
                  <c:v>1995</c:v>
                </c:pt>
                <c:pt idx="735">
                  <c:v>1995</c:v>
                </c:pt>
                <c:pt idx="736">
                  <c:v>1995</c:v>
                </c:pt>
                <c:pt idx="737">
                  <c:v>1995</c:v>
                </c:pt>
                <c:pt idx="738">
                  <c:v>1995</c:v>
                </c:pt>
                <c:pt idx="739">
                  <c:v>1995</c:v>
                </c:pt>
                <c:pt idx="740">
                  <c:v>1995</c:v>
                </c:pt>
                <c:pt idx="741">
                  <c:v>1995</c:v>
                </c:pt>
                <c:pt idx="742">
                  <c:v>1995</c:v>
                </c:pt>
                <c:pt idx="743">
                  <c:v>1995</c:v>
                </c:pt>
                <c:pt idx="744">
                  <c:v>1995</c:v>
                </c:pt>
                <c:pt idx="745">
                  <c:v>1995</c:v>
                </c:pt>
                <c:pt idx="746">
                  <c:v>1995</c:v>
                </c:pt>
                <c:pt idx="747">
                  <c:v>1995</c:v>
                </c:pt>
                <c:pt idx="748">
                  <c:v>1995</c:v>
                </c:pt>
                <c:pt idx="749">
                  <c:v>1995</c:v>
                </c:pt>
                <c:pt idx="750">
                  <c:v>1995</c:v>
                </c:pt>
                <c:pt idx="751">
                  <c:v>1995</c:v>
                </c:pt>
                <c:pt idx="752">
                  <c:v>1995</c:v>
                </c:pt>
                <c:pt idx="753">
                  <c:v>1995</c:v>
                </c:pt>
                <c:pt idx="754">
                  <c:v>1995</c:v>
                </c:pt>
                <c:pt idx="755">
                  <c:v>1995</c:v>
                </c:pt>
                <c:pt idx="756">
                  <c:v>1995</c:v>
                </c:pt>
                <c:pt idx="757">
                  <c:v>1995</c:v>
                </c:pt>
                <c:pt idx="758">
                  <c:v>1995</c:v>
                </c:pt>
                <c:pt idx="759">
                  <c:v>1995</c:v>
                </c:pt>
                <c:pt idx="760">
                  <c:v>1995</c:v>
                </c:pt>
                <c:pt idx="761">
                  <c:v>1995</c:v>
                </c:pt>
                <c:pt idx="762">
                  <c:v>1995</c:v>
                </c:pt>
                <c:pt idx="763">
                  <c:v>1995</c:v>
                </c:pt>
                <c:pt idx="764">
                  <c:v>1995</c:v>
                </c:pt>
                <c:pt idx="765">
                  <c:v>1995</c:v>
                </c:pt>
                <c:pt idx="766">
                  <c:v>1995</c:v>
                </c:pt>
                <c:pt idx="767">
                  <c:v>1995</c:v>
                </c:pt>
                <c:pt idx="768">
                  <c:v>1995</c:v>
                </c:pt>
                <c:pt idx="769">
                  <c:v>1995</c:v>
                </c:pt>
                <c:pt idx="770">
                  <c:v>1995</c:v>
                </c:pt>
                <c:pt idx="771">
                  <c:v>1995</c:v>
                </c:pt>
                <c:pt idx="772">
                  <c:v>1995</c:v>
                </c:pt>
                <c:pt idx="773">
                  <c:v>1995</c:v>
                </c:pt>
                <c:pt idx="774">
                  <c:v>1996</c:v>
                </c:pt>
                <c:pt idx="775">
                  <c:v>1996</c:v>
                </c:pt>
                <c:pt idx="776">
                  <c:v>1996</c:v>
                </c:pt>
                <c:pt idx="777">
                  <c:v>1996</c:v>
                </c:pt>
                <c:pt idx="778">
                  <c:v>1996</c:v>
                </c:pt>
                <c:pt idx="779">
                  <c:v>1996</c:v>
                </c:pt>
                <c:pt idx="780">
                  <c:v>1996</c:v>
                </c:pt>
                <c:pt idx="781">
                  <c:v>1996</c:v>
                </c:pt>
                <c:pt idx="782">
                  <c:v>1996</c:v>
                </c:pt>
                <c:pt idx="783">
                  <c:v>1996</c:v>
                </c:pt>
                <c:pt idx="784">
                  <c:v>1996</c:v>
                </c:pt>
                <c:pt idx="785">
                  <c:v>1996</c:v>
                </c:pt>
                <c:pt idx="786">
                  <c:v>1996</c:v>
                </c:pt>
                <c:pt idx="787">
                  <c:v>1996</c:v>
                </c:pt>
                <c:pt idx="788">
                  <c:v>1996</c:v>
                </c:pt>
                <c:pt idx="789">
                  <c:v>1996</c:v>
                </c:pt>
                <c:pt idx="790">
                  <c:v>1996</c:v>
                </c:pt>
                <c:pt idx="791">
                  <c:v>1996</c:v>
                </c:pt>
                <c:pt idx="792">
                  <c:v>1996</c:v>
                </c:pt>
                <c:pt idx="793">
                  <c:v>1996</c:v>
                </c:pt>
                <c:pt idx="794">
                  <c:v>1996</c:v>
                </c:pt>
                <c:pt idx="795">
                  <c:v>1996</c:v>
                </c:pt>
                <c:pt idx="796">
                  <c:v>1996</c:v>
                </c:pt>
                <c:pt idx="797">
                  <c:v>1996</c:v>
                </c:pt>
                <c:pt idx="798">
                  <c:v>1996</c:v>
                </c:pt>
                <c:pt idx="799">
                  <c:v>1996</c:v>
                </c:pt>
                <c:pt idx="800">
                  <c:v>1996</c:v>
                </c:pt>
                <c:pt idx="801">
                  <c:v>1996</c:v>
                </c:pt>
                <c:pt idx="802">
                  <c:v>1996</c:v>
                </c:pt>
                <c:pt idx="803">
                  <c:v>1996</c:v>
                </c:pt>
                <c:pt idx="804">
                  <c:v>1996</c:v>
                </c:pt>
                <c:pt idx="805">
                  <c:v>1996</c:v>
                </c:pt>
                <c:pt idx="806">
                  <c:v>1996</c:v>
                </c:pt>
                <c:pt idx="807">
                  <c:v>1996</c:v>
                </c:pt>
                <c:pt idx="808">
                  <c:v>1996</c:v>
                </c:pt>
                <c:pt idx="809">
                  <c:v>1996</c:v>
                </c:pt>
                <c:pt idx="810">
                  <c:v>1996</c:v>
                </c:pt>
                <c:pt idx="811">
                  <c:v>1996</c:v>
                </c:pt>
                <c:pt idx="812">
                  <c:v>1996</c:v>
                </c:pt>
                <c:pt idx="813">
                  <c:v>1996</c:v>
                </c:pt>
                <c:pt idx="814">
                  <c:v>1996</c:v>
                </c:pt>
                <c:pt idx="815">
                  <c:v>1996</c:v>
                </c:pt>
                <c:pt idx="816">
                  <c:v>1996</c:v>
                </c:pt>
                <c:pt idx="817">
                  <c:v>1996</c:v>
                </c:pt>
                <c:pt idx="818">
                  <c:v>1996</c:v>
                </c:pt>
                <c:pt idx="819">
                  <c:v>1996</c:v>
                </c:pt>
                <c:pt idx="820">
                  <c:v>1996</c:v>
                </c:pt>
                <c:pt idx="821">
                  <c:v>1996</c:v>
                </c:pt>
                <c:pt idx="822">
                  <c:v>1996</c:v>
                </c:pt>
                <c:pt idx="823">
                  <c:v>1996</c:v>
                </c:pt>
                <c:pt idx="824">
                  <c:v>1997</c:v>
                </c:pt>
                <c:pt idx="825">
                  <c:v>1997</c:v>
                </c:pt>
                <c:pt idx="826">
                  <c:v>1997</c:v>
                </c:pt>
                <c:pt idx="827">
                  <c:v>1997</c:v>
                </c:pt>
                <c:pt idx="828">
                  <c:v>1997</c:v>
                </c:pt>
                <c:pt idx="829">
                  <c:v>1997</c:v>
                </c:pt>
                <c:pt idx="830">
                  <c:v>1997</c:v>
                </c:pt>
                <c:pt idx="831">
                  <c:v>1997</c:v>
                </c:pt>
                <c:pt idx="832">
                  <c:v>1997</c:v>
                </c:pt>
                <c:pt idx="833">
                  <c:v>1997</c:v>
                </c:pt>
                <c:pt idx="834">
                  <c:v>1997</c:v>
                </c:pt>
                <c:pt idx="835">
                  <c:v>1997</c:v>
                </c:pt>
                <c:pt idx="836">
                  <c:v>1997</c:v>
                </c:pt>
                <c:pt idx="837">
                  <c:v>1997</c:v>
                </c:pt>
                <c:pt idx="838">
                  <c:v>1997</c:v>
                </c:pt>
                <c:pt idx="839">
                  <c:v>1997</c:v>
                </c:pt>
                <c:pt idx="840">
                  <c:v>1997</c:v>
                </c:pt>
                <c:pt idx="841">
                  <c:v>1997</c:v>
                </c:pt>
                <c:pt idx="842">
                  <c:v>1997</c:v>
                </c:pt>
                <c:pt idx="843">
                  <c:v>1997</c:v>
                </c:pt>
                <c:pt idx="844">
                  <c:v>1997</c:v>
                </c:pt>
                <c:pt idx="845">
                  <c:v>1997</c:v>
                </c:pt>
                <c:pt idx="846">
                  <c:v>1997</c:v>
                </c:pt>
                <c:pt idx="847">
                  <c:v>1997</c:v>
                </c:pt>
                <c:pt idx="848">
                  <c:v>1997</c:v>
                </c:pt>
                <c:pt idx="849">
                  <c:v>1997</c:v>
                </c:pt>
                <c:pt idx="850">
                  <c:v>1997</c:v>
                </c:pt>
                <c:pt idx="851">
                  <c:v>1997</c:v>
                </c:pt>
                <c:pt idx="852">
                  <c:v>1997</c:v>
                </c:pt>
                <c:pt idx="853">
                  <c:v>1997</c:v>
                </c:pt>
                <c:pt idx="854">
                  <c:v>1997</c:v>
                </c:pt>
                <c:pt idx="855">
                  <c:v>1997</c:v>
                </c:pt>
                <c:pt idx="856">
                  <c:v>1997</c:v>
                </c:pt>
                <c:pt idx="857">
                  <c:v>1997</c:v>
                </c:pt>
                <c:pt idx="858">
                  <c:v>1997</c:v>
                </c:pt>
                <c:pt idx="859">
                  <c:v>1997</c:v>
                </c:pt>
                <c:pt idx="860">
                  <c:v>1997</c:v>
                </c:pt>
                <c:pt idx="861">
                  <c:v>1997</c:v>
                </c:pt>
                <c:pt idx="862">
                  <c:v>1997</c:v>
                </c:pt>
                <c:pt idx="863">
                  <c:v>1997</c:v>
                </c:pt>
                <c:pt idx="864">
                  <c:v>1997</c:v>
                </c:pt>
                <c:pt idx="865">
                  <c:v>1997</c:v>
                </c:pt>
                <c:pt idx="866">
                  <c:v>1997</c:v>
                </c:pt>
                <c:pt idx="867">
                  <c:v>1997</c:v>
                </c:pt>
                <c:pt idx="868">
                  <c:v>1997</c:v>
                </c:pt>
                <c:pt idx="869">
                  <c:v>1997</c:v>
                </c:pt>
                <c:pt idx="870">
                  <c:v>1997</c:v>
                </c:pt>
                <c:pt idx="871">
                  <c:v>1997</c:v>
                </c:pt>
                <c:pt idx="872">
                  <c:v>1997</c:v>
                </c:pt>
                <c:pt idx="873">
                  <c:v>1997</c:v>
                </c:pt>
                <c:pt idx="874">
                  <c:v>1997</c:v>
                </c:pt>
                <c:pt idx="875">
                  <c:v>1998</c:v>
                </c:pt>
                <c:pt idx="876">
                  <c:v>1998</c:v>
                </c:pt>
                <c:pt idx="877">
                  <c:v>1998</c:v>
                </c:pt>
                <c:pt idx="878">
                  <c:v>1998</c:v>
                </c:pt>
                <c:pt idx="879">
                  <c:v>1998</c:v>
                </c:pt>
                <c:pt idx="880">
                  <c:v>1998</c:v>
                </c:pt>
                <c:pt idx="881">
                  <c:v>1998</c:v>
                </c:pt>
                <c:pt idx="882">
                  <c:v>1998</c:v>
                </c:pt>
                <c:pt idx="883">
                  <c:v>1998</c:v>
                </c:pt>
                <c:pt idx="884">
                  <c:v>1998</c:v>
                </c:pt>
                <c:pt idx="885">
                  <c:v>1998</c:v>
                </c:pt>
                <c:pt idx="886">
                  <c:v>1998</c:v>
                </c:pt>
                <c:pt idx="887">
                  <c:v>1998</c:v>
                </c:pt>
                <c:pt idx="888">
                  <c:v>1998</c:v>
                </c:pt>
                <c:pt idx="889">
                  <c:v>1998</c:v>
                </c:pt>
                <c:pt idx="890">
                  <c:v>1998</c:v>
                </c:pt>
                <c:pt idx="891">
                  <c:v>1998</c:v>
                </c:pt>
                <c:pt idx="892">
                  <c:v>1998</c:v>
                </c:pt>
                <c:pt idx="893">
                  <c:v>1998</c:v>
                </c:pt>
                <c:pt idx="894">
                  <c:v>1998</c:v>
                </c:pt>
                <c:pt idx="895">
                  <c:v>1998</c:v>
                </c:pt>
                <c:pt idx="896">
                  <c:v>1998</c:v>
                </c:pt>
                <c:pt idx="897">
                  <c:v>1998</c:v>
                </c:pt>
                <c:pt idx="898">
                  <c:v>1998</c:v>
                </c:pt>
                <c:pt idx="899">
                  <c:v>1998</c:v>
                </c:pt>
                <c:pt idx="900">
                  <c:v>1998</c:v>
                </c:pt>
                <c:pt idx="901">
                  <c:v>1998</c:v>
                </c:pt>
                <c:pt idx="902">
                  <c:v>1998</c:v>
                </c:pt>
                <c:pt idx="903">
                  <c:v>1998</c:v>
                </c:pt>
                <c:pt idx="904">
                  <c:v>1998</c:v>
                </c:pt>
                <c:pt idx="905">
                  <c:v>1998</c:v>
                </c:pt>
                <c:pt idx="906">
                  <c:v>1998</c:v>
                </c:pt>
                <c:pt idx="907">
                  <c:v>1998</c:v>
                </c:pt>
                <c:pt idx="908">
                  <c:v>1998</c:v>
                </c:pt>
                <c:pt idx="909">
                  <c:v>1998</c:v>
                </c:pt>
                <c:pt idx="910">
                  <c:v>1998</c:v>
                </c:pt>
                <c:pt idx="911">
                  <c:v>1998</c:v>
                </c:pt>
                <c:pt idx="912">
                  <c:v>1998</c:v>
                </c:pt>
                <c:pt idx="913">
                  <c:v>1998</c:v>
                </c:pt>
                <c:pt idx="914">
                  <c:v>1998</c:v>
                </c:pt>
                <c:pt idx="915">
                  <c:v>1998</c:v>
                </c:pt>
                <c:pt idx="916">
                  <c:v>1998</c:v>
                </c:pt>
                <c:pt idx="917">
                  <c:v>1998</c:v>
                </c:pt>
                <c:pt idx="918">
                  <c:v>1998</c:v>
                </c:pt>
                <c:pt idx="919">
                  <c:v>1998</c:v>
                </c:pt>
                <c:pt idx="920">
                  <c:v>1998</c:v>
                </c:pt>
                <c:pt idx="921">
                  <c:v>1999</c:v>
                </c:pt>
                <c:pt idx="922">
                  <c:v>1999</c:v>
                </c:pt>
                <c:pt idx="923">
                  <c:v>1999</c:v>
                </c:pt>
                <c:pt idx="924">
                  <c:v>1999</c:v>
                </c:pt>
                <c:pt idx="925">
                  <c:v>1999</c:v>
                </c:pt>
                <c:pt idx="926">
                  <c:v>1999</c:v>
                </c:pt>
                <c:pt idx="927">
                  <c:v>1999</c:v>
                </c:pt>
                <c:pt idx="928">
                  <c:v>1999</c:v>
                </c:pt>
                <c:pt idx="929">
                  <c:v>1999</c:v>
                </c:pt>
                <c:pt idx="930">
                  <c:v>1999</c:v>
                </c:pt>
                <c:pt idx="931">
                  <c:v>1999</c:v>
                </c:pt>
                <c:pt idx="932">
                  <c:v>1999</c:v>
                </c:pt>
                <c:pt idx="933">
                  <c:v>1999</c:v>
                </c:pt>
                <c:pt idx="934">
                  <c:v>1999</c:v>
                </c:pt>
                <c:pt idx="935">
                  <c:v>1999</c:v>
                </c:pt>
                <c:pt idx="936">
                  <c:v>1999</c:v>
                </c:pt>
                <c:pt idx="937">
                  <c:v>1999</c:v>
                </c:pt>
                <c:pt idx="938">
                  <c:v>1999</c:v>
                </c:pt>
                <c:pt idx="939">
                  <c:v>1999</c:v>
                </c:pt>
                <c:pt idx="940">
                  <c:v>1999</c:v>
                </c:pt>
                <c:pt idx="941">
                  <c:v>1999</c:v>
                </c:pt>
                <c:pt idx="942">
                  <c:v>1999</c:v>
                </c:pt>
                <c:pt idx="943">
                  <c:v>1999</c:v>
                </c:pt>
                <c:pt idx="944">
                  <c:v>1999</c:v>
                </c:pt>
                <c:pt idx="945">
                  <c:v>1999</c:v>
                </c:pt>
                <c:pt idx="946">
                  <c:v>1999</c:v>
                </c:pt>
                <c:pt idx="947">
                  <c:v>1999</c:v>
                </c:pt>
                <c:pt idx="948">
                  <c:v>1999</c:v>
                </c:pt>
                <c:pt idx="949">
                  <c:v>1999</c:v>
                </c:pt>
                <c:pt idx="950">
                  <c:v>1999</c:v>
                </c:pt>
                <c:pt idx="951">
                  <c:v>1999</c:v>
                </c:pt>
                <c:pt idx="952">
                  <c:v>1999</c:v>
                </c:pt>
                <c:pt idx="953">
                  <c:v>1999</c:v>
                </c:pt>
                <c:pt idx="954">
                  <c:v>1999</c:v>
                </c:pt>
                <c:pt idx="955">
                  <c:v>1999</c:v>
                </c:pt>
                <c:pt idx="956">
                  <c:v>1999</c:v>
                </c:pt>
                <c:pt idx="957">
                  <c:v>1999</c:v>
                </c:pt>
                <c:pt idx="958">
                  <c:v>1999</c:v>
                </c:pt>
                <c:pt idx="959">
                  <c:v>1999</c:v>
                </c:pt>
                <c:pt idx="960">
                  <c:v>1999</c:v>
                </c:pt>
                <c:pt idx="961">
                  <c:v>1999</c:v>
                </c:pt>
                <c:pt idx="962">
                  <c:v>1999</c:v>
                </c:pt>
                <c:pt idx="963">
                  <c:v>1999</c:v>
                </c:pt>
                <c:pt idx="964">
                  <c:v>1999</c:v>
                </c:pt>
                <c:pt idx="965">
                  <c:v>1999</c:v>
                </c:pt>
                <c:pt idx="966">
                  <c:v>1999</c:v>
                </c:pt>
                <c:pt idx="967">
                  <c:v>1999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2001</c:v>
                </c:pt>
                <c:pt idx="1019">
                  <c:v>2001</c:v>
                </c:pt>
                <c:pt idx="1020">
                  <c:v>2001</c:v>
                </c:pt>
                <c:pt idx="1021">
                  <c:v>2001</c:v>
                </c:pt>
                <c:pt idx="1022">
                  <c:v>2001</c:v>
                </c:pt>
                <c:pt idx="1023">
                  <c:v>2001</c:v>
                </c:pt>
                <c:pt idx="1024">
                  <c:v>2001</c:v>
                </c:pt>
                <c:pt idx="1025">
                  <c:v>2001</c:v>
                </c:pt>
                <c:pt idx="1026">
                  <c:v>2001</c:v>
                </c:pt>
                <c:pt idx="1027">
                  <c:v>2001</c:v>
                </c:pt>
                <c:pt idx="1028">
                  <c:v>2001</c:v>
                </c:pt>
                <c:pt idx="1029">
                  <c:v>2001</c:v>
                </c:pt>
                <c:pt idx="1030">
                  <c:v>2001</c:v>
                </c:pt>
                <c:pt idx="1031">
                  <c:v>2001</c:v>
                </c:pt>
                <c:pt idx="1032">
                  <c:v>2001</c:v>
                </c:pt>
                <c:pt idx="1033">
                  <c:v>2001</c:v>
                </c:pt>
                <c:pt idx="1034">
                  <c:v>2001</c:v>
                </c:pt>
                <c:pt idx="1035">
                  <c:v>2001</c:v>
                </c:pt>
                <c:pt idx="1036">
                  <c:v>2001</c:v>
                </c:pt>
                <c:pt idx="1037">
                  <c:v>2001</c:v>
                </c:pt>
                <c:pt idx="1038">
                  <c:v>2001</c:v>
                </c:pt>
                <c:pt idx="1039">
                  <c:v>2001</c:v>
                </c:pt>
                <c:pt idx="1040">
                  <c:v>2001</c:v>
                </c:pt>
                <c:pt idx="1041">
                  <c:v>2001</c:v>
                </c:pt>
                <c:pt idx="1042">
                  <c:v>2001</c:v>
                </c:pt>
                <c:pt idx="1043">
                  <c:v>2001</c:v>
                </c:pt>
                <c:pt idx="1044">
                  <c:v>2001</c:v>
                </c:pt>
                <c:pt idx="1045">
                  <c:v>2001</c:v>
                </c:pt>
                <c:pt idx="1046">
                  <c:v>2001</c:v>
                </c:pt>
                <c:pt idx="1047">
                  <c:v>2001</c:v>
                </c:pt>
                <c:pt idx="1048">
                  <c:v>2001</c:v>
                </c:pt>
                <c:pt idx="1049">
                  <c:v>2001</c:v>
                </c:pt>
                <c:pt idx="1050">
                  <c:v>2001</c:v>
                </c:pt>
                <c:pt idx="1051">
                  <c:v>2001</c:v>
                </c:pt>
                <c:pt idx="1052">
                  <c:v>2001</c:v>
                </c:pt>
                <c:pt idx="1053">
                  <c:v>2001</c:v>
                </c:pt>
                <c:pt idx="1054">
                  <c:v>2001</c:v>
                </c:pt>
                <c:pt idx="1055">
                  <c:v>2001</c:v>
                </c:pt>
                <c:pt idx="1056">
                  <c:v>2001</c:v>
                </c:pt>
                <c:pt idx="1057">
                  <c:v>2001</c:v>
                </c:pt>
                <c:pt idx="1058">
                  <c:v>2001</c:v>
                </c:pt>
                <c:pt idx="1059">
                  <c:v>2001</c:v>
                </c:pt>
                <c:pt idx="1060">
                  <c:v>2001</c:v>
                </c:pt>
                <c:pt idx="1061">
                  <c:v>2001</c:v>
                </c:pt>
                <c:pt idx="1062">
                  <c:v>2001</c:v>
                </c:pt>
                <c:pt idx="1063">
                  <c:v>2001</c:v>
                </c:pt>
                <c:pt idx="1064">
                  <c:v>2001</c:v>
                </c:pt>
                <c:pt idx="1065">
                  <c:v>2001</c:v>
                </c:pt>
                <c:pt idx="1066">
                  <c:v>2001</c:v>
                </c:pt>
                <c:pt idx="1067">
                  <c:v>2001</c:v>
                </c:pt>
                <c:pt idx="1068">
                  <c:v>2002</c:v>
                </c:pt>
                <c:pt idx="1069">
                  <c:v>2002</c:v>
                </c:pt>
                <c:pt idx="1070">
                  <c:v>2002</c:v>
                </c:pt>
                <c:pt idx="1071">
                  <c:v>2002</c:v>
                </c:pt>
                <c:pt idx="1072">
                  <c:v>2002</c:v>
                </c:pt>
                <c:pt idx="1073">
                  <c:v>2002</c:v>
                </c:pt>
                <c:pt idx="1074">
                  <c:v>2002</c:v>
                </c:pt>
                <c:pt idx="1075">
                  <c:v>2002</c:v>
                </c:pt>
                <c:pt idx="1076">
                  <c:v>2002</c:v>
                </c:pt>
                <c:pt idx="1077">
                  <c:v>2002</c:v>
                </c:pt>
                <c:pt idx="1078">
                  <c:v>2002</c:v>
                </c:pt>
                <c:pt idx="1079">
                  <c:v>2002</c:v>
                </c:pt>
                <c:pt idx="1080">
                  <c:v>2002</c:v>
                </c:pt>
                <c:pt idx="1081">
                  <c:v>2002</c:v>
                </c:pt>
                <c:pt idx="1082">
                  <c:v>2002</c:v>
                </c:pt>
                <c:pt idx="1083">
                  <c:v>2002</c:v>
                </c:pt>
                <c:pt idx="1084">
                  <c:v>2002</c:v>
                </c:pt>
                <c:pt idx="1085">
                  <c:v>2002</c:v>
                </c:pt>
                <c:pt idx="1086">
                  <c:v>2002</c:v>
                </c:pt>
                <c:pt idx="1087">
                  <c:v>2002</c:v>
                </c:pt>
                <c:pt idx="1088">
                  <c:v>2002</c:v>
                </c:pt>
                <c:pt idx="1089">
                  <c:v>2002</c:v>
                </c:pt>
                <c:pt idx="1090">
                  <c:v>2002</c:v>
                </c:pt>
                <c:pt idx="1091">
                  <c:v>2002</c:v>
                </c:pt>
                <c:pt idx="1092">
                  <c:v>2002</c:v>
                </c:pt>
                <c:pt idx="1093">
                  <c:v>2002</c:v>
                </c:pt>
                <c:pt idx="1094">
                  <c:v>2002</c:v>
                </c:pt>
                <c:pt idx="1095">
                  <c:v>2002</c:v>
                </c:pt>
                <c:pt idx="1096">
                  <c:v>2002</c:v>
                </c:pt>
                <c:pt idx="1097">
                  <c:v>2002</c:v>
                </c:pt>
                <c:pt idx="1098">
                  <c:v>2002</c:v>
                </c:pt>
                <c:pt idx="1099">
                  <c:v>2002</c:v>
                </c:pt>
                <c:pt idx="1100">
                  <c:v>2002</c:v>
                </c:pt>
                <c:pt idx="1101">
                  <c:v>2002</c:v>
                </c:pt>
                <c:pt idx="1102">
                  <c:v>2002</c:v>
                </c:pt>
                <c:pt idx="1103">
                  <c:v>2002</c:v>
                </c:pt>
                <c:pt idx="1104">
                  <c:v>2002</c:v>
                </c:pt>
                <c:pt idx="1105">
                  <c:v>2002</c:v>
                </c:pt>
                <c:pt idx="1106">
                  <c:v>2002</c:v>
                </c:pt>
                <c:pt idx="1107">
                  <c:v>2002</c:v>
                </c:pt>
                <c:pt idx="1108">
                  <c:v>2002</c:v>
                </c:pt>
                <c:pt idx="1109">
                  <c:v>2002</c:v>
                </c:pt>
                <c:pt idx="1110">
                  <c:v>2002</c:v>
                </c:pt>
                <c:pt idx="1111">
                  <c:v>2002</c:v>
                </c:pt>
                <c:pt idx="1112">
                  <c:v>2002</c:v>
                </c:pt>
                <c:pt idx="1113">
                  <c:v>2002</c:v>
                </c:pt>
                <c:pt idx="1114">
                  <c:v>2002</c:v>
                </c:pt>
                <c:pt idx="1115">
                  <c:v>2002</c:v>
                </c:pt>
                <c:pt idx="1116">
                  <c:v>2002</c:v>
                </c:pt>
                <c:pt idx="1117">
                  <c:v>2002</c:v>
                </c:pt>
                <c:pt idx="1118">
                  <c:v>2003</c:v>
                </c:pt>
                <c:pt idx="1119">
                  <c:v>2003</c:v>
                </c:pt>
                <c:pt idx="1120">
                  <c:v>2003</c:v>
                </c:pt>
                <c:pt idx="1121">
                  <c:v>2003</c:v>
                </c:pt>
                <c:pt idx="1122">
                  <c:v>2003</c:v>
                </c:pt>
                <c:pt idx="1123">
                  <c:v>2003</c:v>
                </c:pt>
                <c:pt idx="1124">
                  <c:v>2003</c:v>
                </c:pt>
                <c:pt idx="1125">
                  <c:v>2003</c:v>
                </c:pt>
                <c:pt idx="1126">
                  <c:v>2003</c:v>
                </c:pt>
                <c:pt idx="1127">
                  <c:v>2003</c:v>
                </c:pt>
                <c:pt idx="1128">
                  <c:v>2003</c:v>
                </c:pt>
                <c:pt idx="1129">
                  <c:v>2003</c:v>
                </c:pt>
                <c:pt idx="1130">
                  <c:v>2003</c:v>
                </c:pt>
                <c:pt idx="1131">
                  <c:v>2003</c:v>
                </c:pt>
                <c:pt idx="1132">
                  <c:v>2003</c:v>
                </c:pt>
                <c:pt idx="1133">
                  <c:v>2003</c:v>
                </c:pt>
                <c:pt idx="1134">
                  <c:v>2003</c:v>
                </c:pt>
                <c:pt idx="1135">
                  <c:v>2003</c:v>
                </c:pt>
                <c:pt idx="1136">
                  <c:v>2003</c:v>
                </c:pt>
                <c:pt idx="1137">
                  <c:v>2003</c:v>
                </c:pt>
                <c:pt idx="1138">
                  <c:v>2003</c:v>
                </c:pt>
                <c:pt idx="1139">
                  <c:v>2003</c:v>
                </c:pt>
                <c:pt idx="1140">
                  <c:v>2003</c:v>
                </c:pt>
                <c:pt idx="1141">
                  <c:v>2003</c:v>
                </c:pt>
                <c:pt idx="1142">
                  <c:v>2003</c:v>
                </c:pt>
                <c:pt idx="1143">
                  <c:v>2003</c:v>
                </c:pt>
                <c:pt idx="1144">
                  <c:v>2003</c:v>
                </c:pt>
                <c:pt idx="1145">
                  <c:v>2003</c:v>
                </c:pt>
                <c:pt idx="1146">
                  <c:v>2003</c:v>
                </c:pt>
                <c:pt idx="1147">
                  <c:v>2003</c:v>
                </c:pt>
                <c:pt idx="1148">
                  <c:v>2003</c:v>
                </c:pt>
                <c:pt idx="1149">
                  <c:v>2003</c:v>
                </c:pt>
                <c:pt idx="1150">
                  <c:v>2003</c:v>
                </c:pt>
                <c:pt idx="1151">
                  <c:v>2003</c:v>
                </c:pt>
                <c:pt idx="1152">
                  <c:v>2003</c:v>
                </c:pt>
                <c:pt idx="1153">
                  <c:v>2003</c:v>
                </c:pt>
                <c:pt idx="1154">
                  <c:v>2003</c:v>
                </c:pt>
                <c:pt idx="1155">
                  <c:v>2003</c:v>
                </c:pt>
                <c:pt idx="1156">
                  <c:v>2003</c:v>
                </c:pt>
                <c:pt idx="1157">
                  <c:v>2003</c:v>
                </c:pt>
                <c:pt idx="1158">
                  <c:v>2003</c:v>
                </c:pt>
                <c:pt idx="1159">
                  <c:v>2003</c:v>
                </c:pt>
                <c:pt idx="1160">
                  <c:v>2003</c:v>
                </c:pt>
                <c:pt idx="1161">
                  <c:v>2003</c:v>
                </c:pt>
                <c:pt idx="1162">
                  <c:v>2003</c:v>
                </c:pt>
                <c:pt idx="1163">
                  <c:v>2003</c:v>
                </c:pt>
                <c:pt idx="1164">
                  <c:v>2003</c:v>
                </c:pt>
                <c:pt idx="1165">
                  <c:v>2003</c:v>
                </c:pt>
                <c:pt idx="1166">
                  <c:v>2003</c:v>
                </c:pt>
                <c:pt idx="1167">
                  <c:v>2003</c:v>
                </c:pt>
                <c:pt idx="1168">
                  <c:v>2004</c:v>
                </c:pt>
                <c:pt idx="1169">
                  <c:v>2004</c:v>
                </c:pt>
                <c:pt idx="1170">
                  <c:v>2004</c:v>
                </c:pt>
                <c:pt idx="1171">
                  <c:v>2004</c:v>
                </c:pt>
                <c:pt idx="1172">
                  <c:v>2004</c:v>
                </c:pt>
                <c:pt idx="1173">
                  <c:v>2004</c:v>
                </c:pt>
                <c:pt idx="1174">
                  <c:v>2004</c:v>
                </c:pt>
                <c:pt idx="1175">
                  <c:v>2004</c:v>
                </c:pt>
                <c:pt idx="1176">
                  <c:v>2004</c:v>
                </c:pt>
                <c:pt idx="1177">
                  <c:v>2004</c:v>
                </c:pt>
                <c:pt idx="1178">
                  <c:v>2004</c:v>
                </c:pt>
                <c:pt idx="1179">
                  <c:v>2004</c:v>
                </c:pt>
                <c:pt idx="1180">
                  <c:v>2004</c:v>
                </c:pt>
                <c:pt idx="1181">
                  <c:v>2004</c:v>
                </c:pt>
                <c:pt idx="1182">
                  <c:v>2004</c:v>
                </c:pt>
                <c:pt idx="1183">
                  <c:v>2004</c:v>
                </c:pt>
                <c:pt idx="1184">
                  <c:v>2004</c:v>
                </c:pt>
                <c:pt idx="1185">
                  <c:v>2004</c:v>
                </c:pt>
                <c:pt idx="1186">
                  <c:v>2004</c:v>
                </c:pt>
                <c:pt idx="1187">
                  <c:v>2004</c:v>
                </c:pt>
                <c:pt idx="1188">
                  <c:v>2004</c:v>
                </c:pt>
                <c:pt idx="1189">
                  <c:v>2004</c:v>
                </c:pt>
                <c:pt idx="1190">
                  <c:v>2004</c:v>
                </c:pt>
                <c:pt idx="1191">
                  <c:v>2004</c:v>
                </c:pt>
                <c:pt idx="1192">
                  <c:v>2004</c:v>
                </c:pt>
                <c:pt idx="1193">
                  <c:v>2004</c:v>
                </c:pt>
                <c:pt idx="1194">
                  <c:v>2004</c:v>
                </c:pt>
                <c:pt idx="1195">
                  <c:v>2004</c:v>
                </c:pt>
                <c:pt idx="1196">
                  <c:v>2004</c:v>
                </c:pt>
                <c:pt idx="1197">
                  <c:v>2004</c:v>
                </c:pt>
                <c:pt idx="1198">
                  <c:v>2004</c:v>
                </c:pt>
                <c:pt idx="1199">
                  <c:v>2004</c:v>
                </c:pt>
                <c:pt idx="1200">
                  <c:v>2004</c:v>
                </c:pt>
                <c:pt idx="1201">
                  <c:v>2004</c:v>
                </c:pt>
                <c:pt idx="1202">
                  <c:v>2004</c:v>
                </c:pt>
                <c:pt idx="1203">
                  <c:v>2004</c:v>
                </c:pt>
                <c:pt idx="1204">
                  <c:v>2004</c:v>
                </c:pt>
                <c:pt idx="1205">
                  <c:v>2004</c:v>
                </c:pt>
                <c:pt idx="1206">
                  <c:v>2004</c:v>
                </c:pt>
                <c:pt idx="1207">
                  <c:v>2004</c:v>
                </c:pt>
                <c:pt idx="1208">
                  <c:v>2004</c:v>
                </c:pt>
                <c:pt idx="1209">
                  <c:v>2004</c:v>
                </c:pt>
                <c:pt idx="1210">
                  <c:v>2004</c:v>
                </c:pt>
                <c:pt idx="1211">
                  <c:v>2004</c:v>
                </c:pt>
                <c:pt idx="1212">
                  <c:v>2004</c:v>
                </c:pt>
                <c:pt idx="1213">
                  <c:v>2004</c:v>
                </c:pt>
                <c:pt idx="1214">
                  <c:v>2004</c:v>
                </c:pt>
                <c:pt idx="1215">
                  <c:v>2004</c:v>
                </c:pt>
                <c:pt idx="1216">
                  <c:v>2004</c:v>
                </c:pt>
                <c:pt idx="1217">
                  <c:v>2004</c:v>
                </c:pt>
                <c:pt idx="1218">
                  <c:v>2005</c:v>
                </c:pt>
                <c:pt idx="1219">
                  <c:v>2005</c:v>
                </c:pt>
                <c:pt idx="1220">
                  <c:v>2005</c:v>
                </c:pt>
                <c:pt idx="1221">
                  <c:v>2005</c:v>
                </c:pt>
                <c:pt idx="1222">
                  <c:v>2005</c:v>
                </c:pt>
                <c:pt idx="1223">
                  <c:v>2005</c:v>
                </c:pt>
                <c:pt idx="1224">
                  <c:v>2005</c:v>
                </c:pt>
                <c:pt idx="1225">
                  <c:v>2005</c:v>
                </c:pt>
                <c:pt idx="1226">
                  <c:v>2005</c:v>
                </c:pt>
                <c:pt idx="1227">
                  <c:v>2005</c:v>
                </c:pt>
                <c:pt idx="1228">
                  <c:v>2005</c:v>
                </c:pt>
                <c:pt idx="1229">
                  <c:v>2005</c:v>
                </c:pt>
                <c:pt idx="1230">
                  <c:v>2005</c:v>
                </c:pt>
                <c:pt idx="1231">
                  <c:v>2005</c:v>
                </c:pt>
                <c:pt idx="1232">
                  <c:v>2005</c:v>
                </c:pt>
                <c:pt idx="1233">
                  <c:v>2005</c:v>
                </c:pt>
                <c:pt idx="1234">
                  <c:v>2005</c:v>
                </c:pt>
                <c:pt idx="1235">
                  <c:v>2005</c:v>
                </c:pt>
                <c:pt idx="1236">
                  <c:v>2005</c:v>
                </c:pt>
                <c:pt idx="1237">
                  <c:v>2005</c:v>
                </c:pt>
                <c:pt idx="1238">
                  <c:v>2005</c:v>
                </c:pt>
                <c:pt idx="1239">
                  <c:v>2005</c:v>
                </c:pt>
                <c:pt idx="1240">
                  <c:v>2005</c:v>
                </c:pt>
                <c:pt idx="1241">
                  <c:v>2005</c:v>
                </c:pt>
                <c:pt idx="1242">
                  <c:v>2005</c:v>
                </c:pt>
                <c:pt idx="1243">
                  <c:v>2005</c:v>
                </c:pt>
                <c:pt idx="1244">
                  <c:v>2005</c:v>
                </c:pt>
                <c:pt idx="1245">
                  <c:v>2005</c:v>
                </c:pt>
                <c:pt idx="1246">
                  <c:v>2005</c:v>
                </c:pt>
                <c:pt idx="1247">
                  <c:v>2005</c:v>
                </c:pt>
                <c:pt idx="1248">
                  <c:v>2005</c:v>
                </c:pt>
                <c:pt idx="1249">
                  <c:v>2005</c:v>
                </c:pt>
                <c:pt idx="1250">
                  <c:v>2005</c:v>
                </c:pt>
                <c:pt idx="1251">
                  <c:v>2005</c:v>
                </c:pt>
                <c:pt idx="1252">
                  <c:v>2005</c:v>
                </c:pt>
                <c:pt idx="1253">
                  <c:v>2005</c:v>
                </c:pt>
                <c:pt idx="1254">
                  <c:v>2005</c:v>
                </c:pt>
                <c:pt idx="1255">
                  <c:v>2005</c:v>
                </c:pt>
                <c:pt idx="1256">
                  <c:v>2005</c:v>
                </c:pt>
                <c:pt idx="1257">
                  <c:v>2005</c:v>
                </c:pt>
                <c:pt idx="1258">
                  <c:v>2005</c:v>
                </c:pt>
                <c:pt idx="1259">
                  <c:v>2005</c:v>
                </c:pt>
                <c:pt idx="1260">
                  <c:v>2005</c:v>
                </c:pt>
                <c:pt idx="1261">
                  <c:v>2005</c:v>
                </c:pt>
                <c:pt idx="1262">
                  <c:v>2005</c:v>
                </c:pt>
                <c:pt idx="1263">
                  <c:v>2005</c:v>
                </c:pt>
                <c:pt idx="1264">
                  <c:v>2005</c:v>
                </c:pt>
                <c:pt idx="1265">
                  <c:v>2005</c:v>
                </c:pt>
                <c:pt idx="1266">
                  <c:v>2005</c:v>
                </c:pt>
                <c:pt idx="1267">
                  <c:v>2005</c:v>
                </c:pt>
                <c:pt idx="1268">
                  <c:v>2006</c:v>
                </c:pt>
                <c:pt idx="1269">
                  <c:v>2006</c:v>
                </c:pt>
                <c:pt idx="1270">
                  <c:v>2006</c:v>
                </c:pt>
                <c:pt idx="1271">
                  <c:v>2006</c:v>
                </c:pt>
                <c:pt idx="1272">
                  <c:v>2006</c:v>
                </c:pt>
                <c:pt idx="1273">
                  <c:v>2006</c:v>
                </c:pt>
                <c:pt idx="1274">
                  <c:v>2006</c:v>
                </c:pt>
                <c:pt idx="1275">
                  <c:v>2006</c:v>
                </c:pt>
                <c:pt idx="1276">
                  <c:v>2006</c:v>
                </c:pt>
                <c:pt idx="1277">
                  <c:v>2006</c:v>
                </c:pt>
                <c:pt idx="1278">
                  <c:v>2006</c:v>
                </c:pt>
                <c:pt idx="1279">
                  <c:v>2006</c:v>
                </c:pt>
                <c:pt idx="1280">
                  <c:v>2006</c:v>
                </c:pt>
                <c:pt idx="1281">
                  <c:v>2006</c:v>
                </c:pt>
                <c:pt idx="1282">
                  <c:v>2006</c:v>
                </c:pt>
                <c:pt idx="1283">
                  <c:v>2006</c:v>
                </c:pt>
                <c:pt idx="1284">
                  <c:v>2006</c:v>
                </c:pt>
                <c:pt idx="1285">
                  <c:v>2006</c:v>
                </c:pt>
                <c:pt idx="1286">
                  <c:v>2006</c:v>
                </c:pt>
                <c:pt idx="1287">
                  <c:v>2006</c:v>
                </c:pt>
                <c:pt idx="1288">
                  <c:v>2006</c:v>
                </c:pt>
                <c:pt idx="1289">
                  <c:v>2006</c:v>
                </c:pt>
                <c:pt idx="1290">
                  <c:v>2006</c:v>
                </c:pt>
                <c:pt idx="1291">
                  <c:v>2006</c:v>
                </c:pt>
                <c:pt idx="1292">
                  <c:v>2006</c:v>
                </c:pt>
                <c:pt idx="1293">
                  <c:v>2006</c:v>
                </c:pt>
                <c:pt idx="1294">
                  <c:v>2006</c:v>
                </c:pt>
                <c:pt idx="1295">
                  <c:v>2006</c:v>
                </c:pt>
                <c:pt idx="1296">
                  <c:v>2006</c:v>
                </c:pt>
                <c:pt idx="1297">
                  <c:v>2006</c:v>
                </c:pt>
                <c:pt idx="1298">
                  <c:v>2006</c:v>
                </c:pt>
                <c:pt idx="1299">
                  <c:v>2006</c:v>
                </c:pt>
                <c:pt idx="1300">
                  <c:v>2006</c:v>
                </c:pt>
                <c:pt idx="1301">
                  <c:v>2006</c:v>
                </c:pt>
                <c:pt idx="1302">
                  <c:v>2006</c:v>
                </c:pt>
                <c:pt idx="1303">
                  <c:v>2006</c:v>
                </c:pt>
                <c:pt idx="1304">
                  <c:v>2006</c:v>
                </c:pt>
                <c:pt idx="1305">
                  <c:v>2006</c:v>
                </c:pt>
                <c:pt idx="1306">
                  <c:v>2006</c:v>
                </c:pt>
                <c:pt idx="1307">
                  <c:v>2006</c:v>
                </c:pt>
                <c:pt idx="1308">
                  <c:v>2006</c:v>
                </c:pt>
                <c:pt idx="1309">
                  <c:v>2006</c:v>
                </c:pt>
                <c:pt idx="1310">
                  <c:v>2006</c:v>
                </c:pt>
                <c:pt idx="1311">
                  <c:v>2006</c:v>
                </c:pt>
                <c:pt idx="1312">
                  <c:v>2006</c:v>
                </c:pt>
                <c:pt idx="1313">
                  <c:v>2006</c:v>
                </c:pt>
                <c:pt idx="1314">
                  <c:v>2006</c:v>
                </c:pt>
                <c:pt idx="1315">
                  <c:v>2006</c:v>
                </c:pt>
                <c:pt idx="1316">
                  <c:v>2006</c:v>
                </c:pt>
                <c:pt idx="1317">
                  <c:v>2006</c:v>
                </c:pt>
                <c:pt idx="1318">
                  <c:v>2007</c:v>
                </c:pt>
                <c:pt idx="1319">
                  <c:v>2007</c:v>
                </c:pt>
                <c:pt idx="1320">
                  <c:v>2007</c:v>
                </c:pt>
                <c:pt idx="1321">
                  <c:v>2007</c:v>
                </c:pt>
                <c:pt idx="1322">
                  <c:v>2007</c:v>
                </c:pt>
                <c:pt idx="1323">
                  <c:v>2007</c:v>
                </c:pt>
                <c:pt idx="1324">
                  <c:v>2007</c:v>
                </c:pt>
                <c:pt idx="1325">
                  <c:v>2007</c:v>
                </c:pt>
                <c:pt idx="1326">
                  <c:v>2007</c:v>
                </c:pt>
                <c:pt idx="1327">
                  <c:v>2007</c:v>
                </c:pt>
                <c:pt idx="1328">
                  <c:v>2007</c:v>
                </c:pt>
                <c:pt idx="1329">
                  <c:v>2007</c:v>
                </c:pt>
                <c:pt idx="1330">
                  <c:v>2007</c:v>
                </c:pt>
                <c:pt idx="1331">
                  <c:v>2007</c:v>
                </c:pt>
                <c:pt idx="1332">
                  <c:v>2007</c:v>
                </c:pt>
                <c:pt idx="1333">
                  <c:v>2007</c:v>
                </c:pt>
                <c:pt idx="1334">
                  <c:v>2007</c:v>
                </c:pt>
                <c:pt idx="1335">
                  <c:v>2007</c:v>
                </c:pt>
                <c:pt idx="1336">
                  <c:v>2007</c:v>
                </c:pt>
                <c:pt idx="1337">
                  <c:v>2007</c:v>
                </c:pt>
                <c:pt idx="1338">
                  <c:v>2007</c:v>
                </c:pt>
                <c:pt idx="1339">
                  <c:v>2007</c:v>
                </c:pt>
                <c:pt idx="1340">
                  <c:v>2007</c:v>
                </c:pt>
                <c:pt idx="1341">
                  <c:v>2007</c:v>
                </c:pt>
                <c:pt idx="1342">
                  <c:v>2007</c:v>
                </c:pt>
                <c:pt idx="1343">
                  <c:v>2007</c:v>
                </c:pt>
                <c:pt idx="1344">
                  <c:v>2007</c:v>
                </c:pt>
                <c:pt idx="1345">
                  <c:v>2007</c:v>
                </c:pt>
                <c:pt idx="1346">
                  <c:v>2007</c:v>
                </c:pt>
                <c:pt idx="1347">
                  <c:v>2007</c:v>
                </c:pt>
                <c:pt idx="1348">
                  <c:v>2007</c:v>
                </c:pt>
                <c:pt idx="1349">
                  <c:v>2007</c:v>
                </c:pt>
                <c:pt idx="1350">
                  <c:v>2007</c:v>
                </c:pt>
                <c:pt idx="1351">
                  <c:v>2007</c:v>
                </c:pt>
                <c:pt idx="1352">
                  <c:v>2007</c:v>
                </c:pt>
                <c:pt idx="1353">
                  <c:v>2007</c:v>
                </c:pt>
                <c:pt idx="1354">
                  <c:v>2007</c:v>
                </c:pt>
                <c:pt idx="1355">
                  <c:v>2007</c:v>
                </c:pt>
                <c:pt idx="1356">
                  <c:v>2007</c:v>
                </c:pt>
                <c:pt idx="1357">
                  <c:v>2007</c:v>
                </c:pt>
                <c:pt idx="1358">
                  <c:v>2007</c:v>
                </c:pt>
                <c:pt idx="1359">
                  <c:v>2007</c:v>
                </c:pt>
                <c:pt idx="1360">
                  <c:v>2007</c:v>
                </c:pt>
                <c:pt idx="1361">
                  <c:v>2007</c:v>
                </c:pt>
                <c:pt idx="1362">
                  <c:v>2007</c:v>
                </c:pt>
                <c:pt idx="1363">
                  <c:v>2007</c:v>
                </c:pt>
                <c:pt idx="1364">
                  <c:v>2007</c:v>
                </c:pt>
                <c:pt idx="1365">
                  <c:v>2007</c:v>
                </c:pt>
                <c:pt idx="1366">
                  <c:v>2008</c:v>
                </c:pt>
                <c:pt idx="1367">
                  <c:v>2008</c:v>
                </c:pt>
                <c:pt idx="1368">
                  <c:v>2008</c:v>
                </c:pt>
                <c:pt idx="1369">
                  <c:v>2008</c:v>
                </c:pt>
                <c:pt idx="1370">
                  <c:v>2008</c:v>
                </c:pt>
                <c:pt idx="1371">
                  <c:v>2008</c:v>
                </c:pt>
                <c:pt idx="1372">
                  <c:v>2008</c:v>
                </c:pt>
                <c:pt idx="1373">
                  <c:v>2008</c:v>
                </c:pt>
                <c:pt idx="1374">
                  <c:v>2008</c:v>
                </c:pt>
                <c:pt idx="1375">
                  <c:v>2008</c:v>
                </c:pt>
                <c:pt idx="1376">
                  <c:v>2008</c:v>
                </c:pt>
                <c:pt idx="1377">
                  <c:v>2008</c:v>
                </c:pt>
                <c:pt idx="1378">
                  <c:v>2008</c:v>
                </c:pt>
                <c:pt idx="1379">
                  <c:v>2008</c:v>
                </c:pt>
                <c:pt idx="1380">
                  <c:v>2008</c:v>
                </c:pt>
                <c:pt idx="1381">
                  <c:v>2008</c:v>
                </c:pt>
                <c:pt idx="1382">
                  <c:v>2008</c:v>
                </c:pt>
                <c:pt idx="1383">
                  <c:v>2008</c:v>
                </c:pt>
                <c:pt idx="1384">
                  <c:v>2008</c:v>
                </c:pt>
                <c:pt idx="1385">
                  <c:v>2008</c:v>
                </c:pt>
                <c:pt idx="1386">
                  <c:v>2008</c:v>
                </c:pt>
                <c:pt idx="1387">
                  <c:v>2008</c:v>
                </c:pt>
                <c:pt idx="1388">
                  <c:v>2008</c:v>
                </c:pt>
                <c:pt idx="1389">
                  <c:v>2008</c:v>
                </c:pt>
                <c:pt idx="1390">
                  <c:v>2008</c:v>
                </c:pt>
                <c:pt idx="1391">
                  <c:v>2008</c:v>
                </c:pt>
                <c:pt idx="1392">
                  <c:v>2008</c:v>
                </c:pt>
                <c:pt idx="1393">
                  <c:v>2008</c:v>
                </c:pt>
                <c:pt idx="1394">
                  <c:v>2008</c:v>
                </c:pt>
                <c:pt idx="1395">
                  <c:v>2008</c:v>
                </c:pt>
                <c:pt idx="1396">
                  <c:v>2009</c:v>
                </c:pt>
                <c:pt idx="1397">
                  <c:v>2009</c:v>
                </c:pt>
                <c:pt idx="1398">
                  <c:v>2009</c:v>
                </c:pt>
                <c:pt idx="1399">
                  <c:v>2009</c:v>
                </c:pt>
                <c:pt idx="1400">
                  <c:v>2009</c:v>
                </c:pt>
                <c:pt idx="1401">
                  <c:v>2009</c:v>
                </c:pt>
                <c:pt idx="1402">
                  <c:v>2009</c:v>
                </c:pt>
                <c:pt idx="1403">
                  <c:v>2009</c:v>
                </c:pt>
                <c:pt idx="1404">
                  <c:v>2009</c:v>
                </c:pt>
                <c:pt idx="1405">
                  <c:v>2009</c:v>
                </c:pt>
                <c:pt idx="1406">
                  <c:v>2009</c:v>
                </c:pt>
                <c:pt idx="1407">
                  <c:v>2009</c:v>
                </c:pt>
                <c:pt idx="1408">
                  <c:v>2009</c:v>
                </c:pt>
                <c:pt idx="1409">
                  <c:v>2009</c:v>
                </c:pt>
                <c:pt idx="1410">
                  <c:v>2009</c:v>
                </c:pt>
                <c:pt idx="1411">
                  <c:v>2009</c:v>
                </c:pt>
                <c:pt idx="1412">
                  <c:v>2009</c:v>
                </c:pt>
                <c:pt idx="1413">
                  <c:v>2009</c:v>
                </c:pt>
                <c:pt idx="1414">
                  <c:v>2009</c:v>
                </c:pt>
                <c:pt idx="1415">
                  <c:v>2009</c:v>
                </c:pt>
                <c:pt idx="1416">
                  <c:v>2009</c:v>
                </c:pt>
                <c:pt idx="1417">
                  <c:v>2009</c:v>
                </c:pt>
                <c:pt idx="1418">
                  <c:v>2009</c:v>
                </c:pt>
                <c:pt idx="1419">
                  <c:v>2009</c:v>
                </c:pt>
                <c:pt idx="1420">
                  <c:v>2009</c:v>
                </c:pt>
                <c:pt idx="1421">
                  <c:v>2009</c:v>
                </c:pt>
                <c:pt idx="1422">
                  <c:v>2009</c:v>
                </c:pt>
                <c:pt idx="1423">
                  <c:v>2010</c:v>
                </c:pt>
                <c:pt idx="1424">
                  <c:v>2010</c:v>
                </c:pt>
                <c:pt idx="1425">
                  <c:v>2010</c:v>
                </c:pt>
                <c:pt idx="1426">
                  <c:v>2010</c:v>
                </c:pt>
                <c:pt idx="1427">
                  <c:v>2010</c:v>
                </c:pt>
                <c:pt idx="1428">
                  <c:v>2010</c:v>
                </c:pt>
                <c:pt idx="1429">
                  <c:v>2010</c:v>
                </c:pt>
                <c:pt idx="1430">
                  <c:v>2010</c:v>
                </c:pt>
                <c:pt idx="1431">
                  <c:v>2010</c:v>
                </c:pt>
                <c:pt idx="1432">
                  <c:v>2010</c:v>
                </c:pt>
                <c:pt idx="1433">
                  <c:v>2010</c:v>
                </c:pt>
                <c:pt idx="1434">
                  <c:v>2010</c:v>
                </c:pt>
                <c:pt idx="1435">
                  <c:v>2010</c:v>
                </c:pt>
                <c:pt idx="1436">
                  <c:v>2010</c:v>
                </c:pt>
                <c:pt idx="1437">
                  <c:v>2010</c:v>
                </c:pt>
                <c:pt idx="1438">
                  <c:v>2010</c:v>
                </c:pt>
                <c:pt idx="1439">
                  <c:v>2010</c:v>
                </c:pt>
                <c:pt idx="1440">
                  <c:v>2010</c:v>
                </c:pt>
                <c:pt idx="1441">
                  <c:v>2010</c:v>
                </c:pt>
                <c:pt idx="1442">
                  <c:v>2010</c:v>
                </c:pt>
                <c:pt idx="1443">
                  <c:v>2010</c:v>
                </c:pt>
                <c:pt idx="1444">
                  <c:v>2010</c:v>
                </c:pt>
                <c:pt idx="1445">
                  <c:v>2010</c:v>
                </c:pt>
                <c:pt idx="1446">
                  <c:v>2010</c:v>
                </c:pt>
                <c:pt idx="1447">
                  <c:v>2010</c:v>
                </c:pt>
                <c:pt idx="1448">
                  <c:v>2010</c:v>
                </c:pt>
                <c:pt idx="1449">
                  <c:v>2010</c:v>
                </c:pt>
                <c:pt idx="1450">
                  <c:v>2010</c:v>
                </c:pt>
                <c:pt idx="1451">
                  <c:v>2010</c:v>
                </c:pt>
                <c:pt idx="1452">
                  <c:v>2010</c:v>
                </c:pt>
                <c:pt idx="1453">
                  <c:v>2010</c:v>
                </c:pt>
                <c:pt idx="1454">
                  <c:v>2010</c:v>
                </c:pt>
                <c:pt idx="1455">
                  <c:v>2010</c:v>
                </c:pt>
                <c:pt idx="1456">
                  <c:v>2010</c:v>
                </c:pt>
                <c:pt idx="1457">
                  <c:v>2010</c:v>
                </c:pt>
                <c:pt idx="1458">
                  <c:v>2010</c:v>
                </c:pt>
                <c:pt idx="1459">
                  <c:v>2010</c:v>
                </c:pt>
                <c:pt idx="1460">
                  <c:v>2010</c:v>
                </c:pt>
                <c:pt idx="1461">
                  <c:v>2010</c:v>
                </c:pt>
                <c:pt idx="1462">
                  <c:v>2010</c:v>
                </c:pt>
                <c:pt idx="1463">
                  <c:v>2010</c:v>
                </c:pt>
                <c:pt idx="1464">
                  <c:v>2010</c:v>
                </c:pt>
                <c:pt idx="1465">
                  <c:v>2010</c:v>
                </c:pt>
                <c:pt idx="1466">
                  <c:v>2010</c:v>
                </c:pt>
                <c:pt idx="1467">
                  <c:v>2010</c:v>
                </c:pt>
                <c:pt idx="1468">
                  <c:v>2010</c:v>
                </c:pt>
                <c:pt idx="1469">
                  <c:v>2010</c:v>
                </c:pt>
                <c:pt idx="1470">
                  <c:v>2010</c:v>
                </c:pt>
                <c:pt idx="1471">
                  <c:v>2010</c:v>
                </c:pt>
                <c:pt idx="1472">
                  <c:v>2011</c:v>
                </c:pt>
                <c:pt idx="1473">
                  <c:v>2011</c:v>
                </c:pt>
                <c:pt idx="1474">
                  <c:v>2011</c:v>
                </c:pt>
                <c:pt idx="1475">
                  <c:v>2011</c:v>
                </c:pt>
                <c:pt idx="1476">
                  <c:v>2011</c:v>
                </c:pt>
                <c:pt idx="1477">
                  <c:v>2011</c:v>
                </c:pt>
                <c:pt idx="1478">
                  <c:v>2011</c:v>
                </c:pt>
                <c:pt idx="1479">
                  <c:v>2011</c:v>
                </c:pt>
                <c:pt idx="1480">
                  <c:v>2011</c:v>
                </c:pt>
                <c:pt idx="1481">
                  <c:v>2011</c:v>
                </c:pt>
                <c:pt idx="1482">
                  <c:v>2011</c:v>
                </c:pt>
                <c:pt idx="1483">
                  <c:v>2011</c:v>
                </c:pt>
                <c:pt idx="1484">
                  <c:v>2011</c:v>
                </c:pt>
                <c:pt idx="1485">
                  <c:v>2011</c:v>
                </c:pt>
                <c:pt idx="1486">
                  <c:v>2011</c:v>
                </c:pt>
                <c:pt idx="1487">
                  <c:v>2011</c:v>
                </c:pt>
                <c:pt idx="1488">
                  <c:v>2011</c:v>
                </c:pt>
                <c:pt idx="1489">
                  <c:v>2011</c:v>
                </c:pt>
                <c:pt idx="1490">
                  <c:v>2011</c:v>
                </c:pt>
                <c:pt idx="1491">
                  <c:v>2011</c:v>
                </c:pt>
                <c:pt idx="1492">
                  <c:v>2011</c:v>
                </c:pt>
                <c:pt idx="1493">
                  <c:v>2011</c:v>
                </c:pt>
                <c:pt idx="1494">
                  <c:v>2011</c:v>
                </c:pt>
                <c:pt idx="1495">
                  <c:v>2011</c:v>
                </c:pt>
                <c:pt idx="1496">
                  <c:v>2011</c:v>
                </c:pt>
                <c:pt idx="1497">
                  <c:v>2011</c:v>
                </c:pt>
                <c:pt idx="1498">
                  <c:v>2011</c:v>
                </c:pt>
                <c:pt idx="1499">
                  <c:v>2011</c:v>
                </c:pt>
                <c:pt idx="1500">
                  <c:v>2011</c:v>
                </c:pt>
                <c:pt idx="1501">
                  <c:v>2011</c:v>
                </c:pt>
                <c:pt idx="1502">
                  <c:v>2011</c:v>
                </c:pt>
                <c:pt idx="1503">
                  <c:v>2011</c:v>
                </c:pt>
                <c:pt idx="1504">
                  <c:v>2011</c:v>
                </c:pt>
                <c:pt idx="1505">
                  <c:v>2011</c:v>
                </c:pt>
                <c:pt idx="1506">
                  <c:v>2011</c:v>
                </c:pt>
                <c:pt idx="1507">
                  <c:v>2011</c:v>
                </c:pt>
                <c:pt idx="1508">
                  <c:v>2011</c:v>
                </c:pt>
                <c:pt idx="1509">
                  <c:v>2011</c:v>
                </c:pt>
                <c:pt idx="1510">
                  <c:v>2011</c:v>
                </c:pt>
                <c:pt idx="1511">
                  <c:v>2011</c:v>
                </c:pt>
                <c:pt idx="1512">
                  <c:v>2011</c:v>
                </c:pt>
                <c:pt idx="1513">
                  <c:v>2011</c:v>
                </c:pt>
                <c:pt idx="1514">
                  <c:v>2012</c:v>
                </c:pt>
                <c:pt idx="1515">
                  <c:v>2012</c:v>
                </c:pt>
                <c:pt idx="1516">
                  <c:v>2012</c:v>
                </c:pt>
                <c:pt idx="1517">
                  <c:v>2012</c:v>
                </c:pt>
                <c:pt idx="1518">
                  <c:v>2012</c:v>
                </c:pt>
                <c:pt idx="1519">
                  <c:v>2012</c:v>
                </c:pt>
                <c:pt idx="1520">
                  <c:v>2012</c:v>
                </c:pt>
                <c:pt idx="1521">
                  <c:v>2012</c:v>
                </c:pt>
                <c:pt idx="1522">
                  <c:v>2012</c:v>
                </c:pt>
                <c:pt idx="1523">
                  <c:v>2012</c:v>
                </c:pt>
                <c:pt idx="1524">
                  <c:v>2012</c:v>
                </c:pt>
                <c:pt idx="1525">
                  <c:v>2012</c:v>
                </c:pt>
                <c:pt idx="1526">
                  <c:v>2012</c:v>
                </c:pt>
                <c:pt idx="1527">
                  <c:v>2012</c:v>
                </c:pt>
                <c:pt idx="1528">
                  <c:v>2012</c:v>
                </c:pt>
                <c:pt idx="1529">
                  <c:v>2012</c:v>
                </c:pt>
                <c:pt idx="1530">
                  <c:v>2012</c:v>
                </c:pt>
                <c:pt idx="1531">
                  <c:v>2012</c:v>
                </c:pt>
                <c:pt idx="1532">
                  <c:v>2012</c:v>
                </c:pt>
                <c:pt idx="1533">
                  <c:v>2012</c:v>
                </c:pt>
                <c:pt idx="1534">
                  <c:v>2012</c:v>
                </c:pt>
                <c:pt idx="1535">
                  <c:v>2012</c:v>
                </c:pt>
                <c:pt idx="1536">
                  <c:v>2012</c:v>
                </c:pt>
                <c:pt idx="1537">
                  <c:v>2012</c:v>
                </c:pt>
                <c:pt idx="1538">
                  <c:v>2012</c:v>
                </c:pt>
                <c:pt idx="1539">
                  <c:v>2012</c:v>
                </c:pt>
                <c:pt idx="1540">
                  <c:v>2012</c:v>
                </c:pt>
                <c:pt idx="1541">
                  <c:v>2012</c:v>
                </c:pt>
                <c:pt idx="1542">
                  <c:v>2012</c:v>
                </c:pt>
                <c:pt idx="1543">
                  <c:v>2012</c:v>
                </c:pt>
                <c:pt idx="1544">
                  <c:v>2012</c:v>
                </c:pt>
                <c:pt idx="1545">
                  <c:v>2012</c:v>
                </c:pt>
                <c:pt idx="1546">
                  <c:v>2012</c:v>
                </c:pt>
                <c:pt idx="1547">
                  <c:v>2012</c:v>
                </c:pt>
                <c:pt idx="1548">
                  <c:v>2012</c:v>
                </c:pt>
                <c:pt idx="1549">
                  <c:v>2012</c:v>
                </c:pt>
                <c:pt idx="1550">
                  <c:v>2012</c:v>
                </c:pt>
                <c:pt idx="1551">
                  <c:v>2012</c:v>
                </c:pt>
                <c:pt idx="1552">
                  <c:v>2012</c:v>
                </c:pt>
                <c:pt idx="1553">
                  <c:v>2012</c:v>
                </c:pt>
                <c:pt idx="1554">
                  <c:v>2012</c:v>
                </c:pt>
                <c:pt idx="1555">
                  <c:v>2012</c:v>
                </c:pt>
                <c:pt idx="1556">
                  <c:v>2012</c:v>
                </c:pt>
                <c:pt idx="1557">
                  <c:v>2012</c:v>
                </c:pt>
                <c:pt idx="1558">
                  <c:v>2012</c:v>
                </c:pt>
                <c:pt idx="1559">
                  <c:v>2012</c:v>
                </c:pt>
                <c:pt idx="1560">
                  <c:v>2012</c:v>
                </c:pt>
                <c:pt idx="1561">
                  <c:v>2013</c:v>
                </c:pt>
                <c:pt idx="1562">
                  <c:v>2013</c:v>
                </c:pt>
                <c:pt idx="1563">
                  <c:v>2013</c:v>
                </c:pt>
                <c:pt idx="1564">
                  <c:v>2013</c:v>
                </c:pt>
                <c:pt idx="1565">
                  <c:v>2013</c:v>
                </c:pt>
                <c:pt idx="1566">
                  <c:v>2013</c:v>
                </c:pt>
                <c:pt idx="1567">
                  <c:v>2013</c:v>
                </c:pt>
                <c:pt idx="1568">
                  <c:v>2013</c:v>
                </c:pt>
                <c:pt idx="1569">
                  <c:v>2013</c:v>
                </c:pt>
                <c:pt idx="1570">
                  <c:v>2013</c:v>
                </c:pt>
                <c:pt idx="1571">
                  <c:v>2013</c:v>
                </c:pt>
                <c:pt idx="1572">
                  <c:v>2013</c:v>
                </c:pt>
                <c:pt idx="1573">
                  <c:v>2013</c:v>
                </c:pt>
                <c:pt idx="1574">
                  <c:v>2013</c:v>
                </c:pt>
                <c:pt idx="1575">
                  <c:v>2013</c:v>
                </c:pt>
                <c:pt idx="1576">
                  <c:v>2013</c:v>
                </c:pt>
                <c:pt idx="1577">
                  <c:v>2013</c:v>
                </c:pt>
                <c:pt idx="1578">
                  <c:v>2013</c:v>
                </c:pt>
                <c:pt idx="1579">
                  <c:v>2013</c:v>
                </c:pt>
                <c:pt idx="1580">
                  <c:v>2013</c:v>
                </c:pt>
                <c:pt idx="1581">
                  <c:v>2013</c:v>
                </c:pt>
                <c:pt idx="1582">
                  <c:v>2013</c:v>
                </c:pt>
                <c:pt idx="1583">
                  <c:v>2013</c:v>
                </c:pt>
                <c:pt idx="1584">
                  <c:v>2013</c:v>
                </c:pt>
                <c:pt idx="1585">
                  <c:v>2013</c:v>
                </c:pt>
                <c:pt idx="1586">
                  <c:v>2013</c:v>
                </c:pt>
                <c:pt idx="1587">
                  <c:v>2013</c:v>
                </c:pt>
                <c:pt idx="1588">
                  <c:v>2013</c:v>
                </c:pt>
                <c:pt idx="1589">
                  <c:v>2013</c:v>
                </c:pt>
                <c:pt idx="1590">
                  <c:v>2013</c:v>
                </c:pt>
                <c:pt idx="1591">
                  <c:v>2013</c:v>
                </c:pt>
                <c:pt idx="1592">
                  <c:v>2013</c:v>
                </c:pt>
                <c:pt idx="1593">
                  <c:v>2013</c:v>
                </c:pt>
                <c:pt idx="1594">
                  <c:v>2013</c:v>
                </c:pt>
                <c:pt idx="1595">
                  <c:v>2013</c:v>
                </c:pt>
                <c:pt idx="1596">
                  <c:v>2013</c:v>
                </c:pt>
                <c:pt idx="1597">
                  <c:v>2013</c:v>
                </c:pt>
                <c:pt idx="1598">
                  <c:v>2013</c:v>
                </c:pt>
                <c:pt idx="1599">
                  <c:v>2013</c:v>
                </c:pt>
                <c:pt idx="1600">
                  <c:v>2013</c:v>
                </c:pt>
                <c:pt idx="1601">
                  <c:v>2013</c:v>
                </c:pt>
                <c:pt idx="1602">
                  <c:v>2013</c:v>
                </c:pt>
                <c:pt idx="1603">
                  <c:v>2013</c:v>
                </c:pt>
                <c:pt idx="1604">
                  <c:v>2013</c:v>
                </c:pt>
                <c:pt idx="1605">
                  <c:v>2013</c:v>
                </c:pt>
                <c:pt idx="1606">
                  <c:v>2013</c:v>
                </c:pt>
                <c:pt idx="1607">
                  <c:v>2013</c:v>
                </c:pt>
                <c:pt idx="1608">
                  <c:v>2013</c:v>
                </c:pt>
                <c:pt idx="1609">
                  <c:v>2014</c:v>
                </c:pt>
                <c:pt idx="1610">
                  <c:v>2014</c:v>
                </c:pt>
                <c:pt idx="1611">
                  <c:v>2014</c:v>
                </c:pt>
                <c:pt idx="1612">
                  <c:v>2014</c:v>
                </c:pt>
                <c:pt idx="1613">
                  <c:v>2014</c:v>
                </c:pt>
                <c:pt idx="1614">
                  <c:v>2014</c:v>
                </c:pt>
                <c:pt idx="1615">
                  <c:v>2014</c:v>
                </c:pt>
                <c:pt idx="1616">
                  <c:v>2014</c:v>
                </c:pt>
                <c:pt idx="1617">
                  <c:v>2014</c:v>
                </c:pt>
                <c:pt idx="1618">
                  <c:v>2014</c:v>
                </c:pt>
                <c:pt idx="1619">
                  <c:v>2014</c:v>
                </c:pt>
                <c:pt idx="1620">
                  <c:v>2014</c:v>
                </c:pt>
                <c:pt idx="1621">
                  <c:v>2014</c:v>
                </c:pt>
                <c:pt idx="1622">
                  <c:v>2014</c:v>
                </c:pt>
                <c:pt idx="1623">
                  <c:v>2014</c:v>
                </c:pt>
                <c:pt idx="1624">
                  <c:v>2014</c:v>
                </c:pt>
                <c:pt idx="1625">
                  <c:v>2014</c:v>
                </c:pt>
                <c:pt idx="1626">
                  <c:v>2014</c:v>
                </c:pt>
                <c:pt idx="1627">
                  <c:v>2014</c:v>
                </c:pt>
                <c:pt idx="1628">
                  <c:v>2014</c:v>
                </c:pt>
                <c:pt idx="1629">
                  <c:v>2014</c:v>
                </c:pt>
                <c:pt idx="1630">
                  <c:v>2014</c:v>
                </c:pt>
                <c:pt idx="1631">
                  <c:v>2014</c:v>
                </c:pt>
                <c:pt idx="1632">
                  <c:v>2014</c:v>
                </c:pt>
                <c:pt idx="1633">
                  <c:v>2014</c:v>
                </c:pt>
                <c:pt idx="1634">
                  <c:v>2014</c:v>
                </c:pt>
                <c:pt idx="1635">
                  <c:v>2014</c:v>
                </c:pt>
                <c:pt idx="1636">
                  <c:v>2014</c:v>
                </c:pt>
                <c:pt idx="1637">
                  <c:v>2014</c:v>
                </c:pt>
                <c:pt idx="1638">
                  <c:v>2014</c:v>
                </c:pt>
                <c:pt idx="1639">
                  <c:v>2014</c:v>
                </c:pt>
                <c:pt idx="1640">
                  <c:v>2014</c:v>
                </c:pt>
                <c:pt idx="1641">
                  <c:v>2014</c:v>
                </c:pt>
                <c:pt idx="1642">
                  <c:v>2014</c:v>
                </c:pt>
                <c:pt idx="1643">
                  <c:v>2014</c:v>
                </c:pt>
                <c:pt idx="1644">
                  <c:v>2014</c:v>
                </c:pt>
                <c:pt idx="1645">
                  <c:v>2014</c:v>
                </c:pt>
                <c:pt idx="1646">
                  <c:v>2014</c:v>
                </c:pt>
                <c:pt idx="1647">
                  <c:v>2014</c:v>
                </c:pt>
                <c:pt idx="1648">
                  <c:v>2014</c:v>
                </c:pt>
                <c:pt idx="1649">
                  <c:v>2014</c:v>
                </c:pt>
                <c:pt idx="1650">
                  <c:v>2014</c:v>
                </c:pt>
                <c:pt idx="1651">
                  <c:v>2014</c:v>
                </c:pt>
                <c:pt idx="1652">
                  <c:v>2014</c:v>
                </c:pt>
                <c:pt idx="1653">
                  <c:v>2014</c:v>
                </c:pt>
                <c:pt idx="1654">
                  <c:v>2014</c:v>
                </c:pt>
                <c:pt idx="1655">
                  <c:v>2015</c:v>
                </c:pt>
                <c:pt idx="1656">
                  <c:v>2015</c:v>
                </c:pt>
                <c:pt idx="1657">
                  <c:v>2015</c:v>
                </c:pt>
                <c:pt idx="1658">
                  <c:v>2015</c:v>
                </c:pt>
                <c:pt idx="1659">
                  <c:v>2015</c:v>
                </c:pt>
                <c:pt idx="1660">
                  <c:v>2015</c:v>
                </c:pt>
                <c:pt idx="1661">
                  <c:v>2015</c:v>
                </c:pt>
                <c:pt idx="1662">
                  <c:v>2015</c:v>
                </c:pt>
                <c:pt idx="1663">
                  <c:v>2015</c:v>
                </c:pt>
                <c:pt idx="1664">
                  <c:v>2015</c:v>
                </c:pt>
                <c:pt idx="1665">
                  <c:v>2015</c:v>
                </c:pt>
                <c:pt idx="1666">
                  <c:v>2015</c:v>
                </c:pt>
                <c:pt idx="1667">
                  <c:v>2015</c:v>
                </c:pt>
                <c:pt idx="1668">
                  <c:v>2015</c:v>
                </c:pt>
                <c:pt idx="1669">
                  <c:v>2015</c:v>
                </c:pt>
                <c:pt idx="1670">
                  <c:v>2015</c:v>
                </c:pt>
                <c:pt idx="1671">
                  <c:v>2015</c:v>
                </c:pt>
                <c:pt idx="1672">
                  <c:v>2015</c:v>
                </c:pt>
                <c:pt idx="1673">
                  <c:v>2015</c:v>
                </c:pt>
                <c:pt idx="1674">
                  <c:v>2015</c:v>
                </c:pt>
                <c:pt idx="1675">
                  <c:v>2015</c:v>
                </c:pt>
                <c:pt idx="1676">
                  <c:v>2015</c:v>
                </c:pt>
                <c:pt idx="1677">
                  <c:v>2015</c:v>
                </c:pt>
                <c:pt idx="1678">
                  <c:v>2015</c:v>
                </c:pt>
                <c:pt idx="1679">
                  <c:v>2015</c:v>
                </c:pt>
                <c:pt idx="1680">
                  <c:v>2015</c:v>
                </c:pt>
                <c:pt idx="1681">
                  <c:v>2016</c:v>
                </c:pt>
                <c:pt idx="1682">
                  <c:v>2016</c:v>
                </c:pt>
                <c:pt idx="1683">
                  <c:v>2016</c:v>
                </c:pt>
                <c:pt idx="1684">
                  <c:v>2016</c:v>
                </c:pt>
                <c:pt idx="1685">
                  <c:v>2016</c:v>
                </c:pt>
                <c:pt idx="1686">
                  <c:v>2016</c:v>
                </c:pt>
                <c:pt idx="1687">
                  <c:v>2016</c:v>
                </c:pt>
                <c:pt idx="1688">
                  <c:v>2016</c:v>
                </c:pt>
                <c:pt idx="1689">
                  <c:v>2016</c:v>
                </c:pt>
                <c:pt idx="1690">
                  <c:v>2016</c:v>
                </c:pt>
                <c:pt idx="1691">
                  <c:v>2016</c:v>
                </c:pt>
                <c:pt idx="1692">
                  <c:v>2016</c:v>
                </c:pt>
                <c:pt idx="1693">
                  <c:v>2016</c:v>
                </c:pt>
                <c:pt idx="1694">
                  <c:v>2016</c:v>
                </c:pt>
                <c:pt idx="1695">
                  <c:v>2016</c:v>
                </c:pt>
                <c:pt idx="1696">
                  <c:v>2016</c:v>
                </c:pt>
                <c:pt idx="1697">
                  <c:v>2016</c:v>
                </c:pt>
                <c:pt idx="1698">
                  <c:v>2016</c:v>
                </c:pt>
                <c:pt idx="1699">
                  <c:v>2016</c:v>
                </c:pt>
                <c:pt idx="1700">
                  <c:v>2016</c:v>
                </c:pt>
                <c:pt idx="1701">
                  <c:v>2016</c:v>
                </c:pt>
                <c:pt idx="1702">
                  <c:v>2016</c:v>
                </c:pt>
                <c:pt idx="1703">
                  <c:v>2016</c:v>
                </c:pt>
                <c:pt idx="1704">
                  <c:v>2016</c:v>
                </c:pt>
                <c:pt idx="1705">
                  <c:v>2016</c:v>
                </c:pt>
                <c:pt idx="1706">
                  <c:v>2016</c:v>
                </c:pt>
                <c:pt idx="1707">
                  <c:v>2016</c:v>
                </c:pt>
                <c:pt idx="1708">
                  <c:v>2016</c:v>
                </c:pt>
                <c:pt idx="1709">
                  <c:v>2016</c:v>
                </c:pt>
                <c:pt idx="1710">
                  <c:v>2016</c:v>
                </c:pt>
                <c:pt idx="1711">
                  <c:v>2016</c:v>
                </c:pt>
                <c:pt idx="1712">
                  <c:v>2016</c:v>
                </c:pt>
                <c:pt idx="1713">
                  <c:v>2016</c:v>
                </c:pt>
                <c:pt idx="1714">
                  <c:v>2016</c:v>
                </c:pt>
                <c:pt idx="1715">
                  <c:v>2016</c:v>
                </c:pt>
                <c:pt idx="1716">
                  <c:v>2016</c:v>
                </c:pt>
                <c:pt idx="1717">
                  <c:v>2016</c:v>
                </c:pt>
                <c:pt idx="1718">
                  <c:v>2016</c:v>
                </c:pt>
                <c:pt idx="1719">
                  <c:v>2016</c:v>
                </c:pt>
                <c:pt idx="1720">
                  <c:v>2016</c:v>
                </c:pt>
                <c:pt idx="1721">
                  <c:v>2016</c:v>
                </c:pt>
                <c:pt idx="1722">
                  <c:v>2016</c:v>
                </c:pt>
                <c:pt idx="1723">
                  <c:v>2016</c:v>
                </c:pt>
                <c:pt idx="1724">
                  <c:v>2016</c:v>
                </c:pt>
              </c:numCache>
            </c:numRef>
          </c:xVal>
          <c:yVal>
            <c:numRef>
              <c:f>'[1]2pops_EnvData_summary_final'!$H$1978:$H$3702</c:f>
              <c:numCache>
                <c:formatCode>General</c:formatCode>
                <c:ptCount val="1725"/>
                <c:pt idx="0">
                  <c:v>1.5318799999999999</c:v>
                </c:pt>
                <c:pt idx="1">
                  <c:v>1.9066799999999999</c:v>
                </c:pt>
                <c:pt idx="2">
                  <c:v>1.35334</c:v>
                </c:pt>
                <c:pt idx="3">
                  <c:v>1.2594000000000001</c:v>
                </c:pt>
                <c:pt idx="4">
                  <c:v>1.8579699999999999</c:v>
                </c:pt>
                <c:pt idx="5">
                  <c:v>1.64846</c:v>
                </c:pt>
                <c:pt idx="6">
                  <c:v>1.3840399999999999</c:v>
                </c:pt>
                <c:pt idx="7">
                  <c:v>1.95461</c:v>
                </c:pt>
                <c:pt idx="8">
                  <c:v>1.63981</c:v>
                </c:pt>
                <c:pt idx="9">
                  <c:v>1.70668</c:v>
                </c:pt>
                <c:pt idx="10">
                  <c:v>1.22461</c:v>
                </c:pt>
                <c:pt idx="11">
                  <c:v>1.3563499999999999</c:v>
                </c:pt>
                <c:pt idx="12">
                  <c:v>2.01207</c:v>
                </c:pt>
                <c:pt idx="13">
                  <c:v>1.2457499999999999</c:v>
                </c:pt>
                <c:pt idx="14">
                  <c:v>1.6318999999999999</c:v>
                </c:pt>
                <c:pt idx="15">
                  <c:v>1.28009</c:v>
                </c:pt>
                <c:pt idx="16">
                  <c:v>1.66096</c:v>
                </c:pt>
                <c:pt idx="17">
                  <c:v>1.8664499999999999</c:v>
                </c:pt>
                <c:pt idx="18">
                  <c:v>1.3618300000000001</c:v>
                </c:pt>
                <c:pt idx="19">
                  <c:v>1.85039</c:v>
                </c:pt>
                <c:pt idx="20">
                  <c:v>1.7848299999999999</c:v>
                </c:pt>
                <c:pt idx="21">
                  <c:v>1.4300200000000001</c:v>
                </c:pt>
                <c:pt idx="22">
                  <c:v>2.2362799999999998</c:v>
                </c:pt>
                <c:pt idx="23">
                  <c:v>1.7263599999999999</c:v>
                </c:pt>
                <c:pt idx="24">
                  <c:v>1.3292999999999999</c:v>
                </c:pt>
                <c:pt idx="25">
                  <c:v>2.21699</c:v>
                </c:pt>
                <c:pt idx="26">
                  <c:v>1.4179600000000001</c:v>
                </c:pt>
                <c:pt idx="27">
                  <c:v>1.6494899999999999</c:v>
                </c:pt>
                <c:pt idx="28">
                  <c:v>1.5552600000000001</c:v>
                </c:pt>
                <c:pt idx="29">
                  <c:v>1.5388500000000001</c:v>
                </c:pt>
                <c:pt idx="30">
                  <c:v>1.49074</c:v>
                </c:pt>
                <c:pt idx="31">
                  <c:v>1.47323</c:v>
                </c:pt>
                <c:pt idx="32">
                  <c:v>1.8894500000000001</c:v>
                </c:pt>
                <c:pt idx="33">
                  <c:v>1.24149</c:v>
                </c:pt>
                <c:pt idx="34">
                  <c:v>1.2815700000000001</c:v>
                </c:pt>
                <c:pt idx="35">
                  <c:v>1.4996100000000001</c:v>
                </c:pt>
                <c:pt idx="36">
                  <c:v>1.33124</c:v>
                </c:pt>
                <c:pt idx="37">
                  <c:v>1.3637699999999999</c:v>
                </c:pt>
                <c:pt idx="38">
                  <c:v>1.5226999999999999</c:v>
                </c:pt>
                <c:pt idx="39">
                  <c:v>1.91848</c:v>
                </c:pt>
                <c:pt idx="40">
                  <c:v>1.44903</c:v>
                </c:pt>
                <c:pt idx="41">
                  <c:v>2.0474899999999998</c:v>
                </c:pt>
                <c:pt idx="42">
                  <c:v>1.29843</c:v>
                </c:pt>
                <c:pt idx="43">
                  <c:v>1.4393499999999999</c:v>
                </c:pt>
                <c:pt idx="44">
                  <c:v>1.3462700000000001</c:v>
                </c:pt>
                <c:pt idx="45">
                  <c:v>1.7033</c:v>
                </c:pt>
                <c:pt idx="46">
                  <c:v>1.90106</c:v>
                </c:pt>
                <c:pt idx="47">
                  <c:v>1.89666</c:v>
                </c:pt>
                <c:pt idx="48">
                  <c:v>1.74888</c:v>
                </c:pt>
                <c:pt idx="49">
                  <c:v>1.1430100000000001</c:v>
                </c:pt>
                <c:pt idx="50">
                  <c:v>0.94160999999999995</c:v>
                </c:pt>
                <c:pt idx="51">
                  <c:v>1.3204199999999999</c:v>
                </c:pt>
                <c:pt idx="52">
                  <c:v>2.71353</c:v>
                </c:pt>
                <c:pt idx="53">
                  <c:v>2.5139900000000002</c:v>
                </c:pt>
                <c:pt idx="54">
                  <c:v>2.2934100000000002</c:v>
                </c:pt>
                <c:pt idx="55">
                  <c:v>1.4030899999999999</c:v>
                </c:pt>
                <c:pt idx="56">
                  <c:v>1.80792</c:v>
                </c:pt>
                <c:pt idx="57">
                  <c:v>2.4485299999999999</c:v>
                </c:pt>
                <c:pt idx="58">
                  <c:v>1.7927</c:v>
                </c:pt>
                <c:pt idx="59">
                  <c:v>1.6902699999999999</c:v>
                </c:pt>
                <c:pt idx="60">
                  <c:v>0.98043000000000002</c:v>
                </c:pt>
                <c:pt idx="61">
                  <c:v>1.7559100000000001</c:v>
                </c:pt>
                <c:pt idx="62">
                  <c:v>1.4501299999999999</c:v>
                </c:pt>
                <c:pt idx="63">
                  <c:v>1.64266</c:v>
                </c:pt>
                <c:pt idx="64">
                  <c:v>1.4481599999999999</c:v>
                </c:pt>
                <c:pt idx="65">
                  <c:v>1.22976</c:v>
                </c:pt>
                <c:pt idx="66">
                  <c:v>1.58707</c:v>
                </c:pt>
                <c:pt idx="67">
                  <c:v>1.4938899999999999</c:v>
                </c:pt>
                <c:pt idx="68">
                  <c:v>1.57647</c:v>
                </c:pt>
                <c:pt idx="69">
                  <c:v>1.5958699999999999</c:v>
                </c:pt>
                <c:pt idx="70">
                  <c:v>1.8471200000000001</c:v>
                </c:pt>
                <c:pt idx="71">
                  <c:v>2.2572899999999998</c:v>
                </c:pt>
                <c:pt idx="72">
                  <c:v>1.8841600000000001</c:v>
                </c:pt>
                <c:pt idx="73">
                  <c:v>1.72245</c:v>
                </c:pt>
                <c:pt idx="74">
                  <c:v>1.5855300000000001</c:v>
                </c:pt>
                <c:pt idx="75">
                  <c:v>1.9826600000000001</c:v>
                </c:pt>
                <c:pt idx="76">
                  <c:v>1.6105799999999999</c:v>
                </c:pt>
                <c:pt idx="77">
                  <c:v>1.8509</c:v>
                </c:pt>
                <c:pt idx="78">
                  <c:v>2.1559699999999999</c:v>
                </c:pt>
                <c:pt idx="79">
                  <c:v>1.5917300000000001</c:v>
                </c:pt>
                <c:pt idx="80">
                  <c:v>1.92527</c:v>
                </c:pt>
                <c:pt idx="81">
                  <c:v>1.43052</c:v>
                </c:pt>
                <c:pt idx="82">
                  <c:v>1.8300799999999999</c:v>
                </c:pt>
                <c:pt idx="83">
                  <c:v>1.42581</c:v>
                </c:pt>
                <c:pt idx="84">
                  <c:v>1.8709800000000001</c:v>
                </c:pt>
                <c:pt idx="85">
                  <c:v>1.77413</c:v>
                </c:pt>
                <c:pt idx="86">
                  <c:v>1.6430100000000001</c:v>
                </c:pt>
                <c:pt idx="87">
                  <c:v>1.3793200000000001</c:v>
                </c:pt>
                <c:pt idx="88">
                  <c:v>1.69299</c:v>
                </c:pt>
                <c:pt idx="89">
                  <c:v>1.68821</c:v>
                </c:pt>
                <c:pt idx="90">
                  <c:v>1.63994</c:v>
                </c:pt>
                <c:pt idx="91">
                  <c:v>1.8344199999999999</c:v>
                </c:pt>
                <c:pt idx="92">
                  <c:v>1.53878</c:v>
                </c:pt>
                <c:pt idx="93">
                  <c:v>1.98387</c:v>
                </c:pt>
                <c:pt idx="94">
                  <c:v>2.01431</c:v>
                </c:pt>
                <c:pt idx="95">
                  <c:v>2.29752</c:v>
                </c:pt>
                <c:pt idx="96">
                  <c:v>1.72749</c:v>
                </c:pt>
                <c:pt idx="97">
                  <c:v>1.3407500000000001</c:v>
                </c:pt>
                <c:pt idx="98">
                  <c:v>1.8782700000000001</c:v>
                </c:pt>
                <c:pt idx="99">
                  <c:v>1.95871</c:v>
                </c:pt>
                <c:pt idx="100">
                  <c:v>1.41767</c:v>
                </c:pt>
                <c:pt idx="101">
                  <c:v>1.77302</c:v>
                </c:pt>
                <c:pt idx="102">
                  <c:v>1.39113</c:v>
                </c:pt>
                <c:pt idx="103">
                  <c:v>1.9180200000000001</c:v>
                </c:pt>
                <c:pt idx="104">
                  <c:v>1.9579299999999999</c:v>
                </c:pt>
                <c:pt idx="105">
                  <c:v>2.2984</c:v>
                </c:pt>
                <c:pt idx="106">
                  <c:v>1.6631100000000001</c:v>
                </c:pt>
                <c:pt idx="107">
                  <c:v>1.95567</c:v>
                </c:pt>
                <c:pt idx="108">
                  <c:v>1.7625999999999999</c:v>
                </c:pt>
                <c:pt idx="109">
                  <c:v>1.8405800000000001</c:v>
                </c:pt>
                <c:pt idx="110">
                  <c:v>1.6052</c:v>
                </c:pt>
                <c:pt idx="111">
                  <c:v>1.7008099999999999</c:v>
                </c:pt>
                <c:pt idx="112">
                  <c:v>1.7591000000000001</c:v>
                </c:pt>
                <c:pt idx="113">
                  <c:v>1.71634</c:v>
                </c:pt>
                <c:pt idx="114">
                  <c:v>2.1132599999999999</c:v>
                </c:pt>
                <c:pt idx="115">
                  <c:v>1.31253</c:v>
                </c:pt>
                <c:pt idx="116">
                  <c:v>1.54636</c:v>
                </c:pt>
                <c:pt idx="117">
                  <c:v>2.07619</c:v>
                </c:pt>
                <c:pt idx="118">
                  <c:v>1.5276000000000001</c:v>
                </c:pt>
                <c:pt idx="119">
                  <c:v>1.9604999999999999</c:v>
                </c:pt>
                <c:pt idx="120">
                  <c:v>2.3267500000000001</c:v>
                </c:pt>
                <c:pt idx="121">
                  <c:v>1.5020199999999999</c:v>
                </c:pt>
                <c:pt idx="122">
                  <c:v>1.7696400000000001</c:v>
                </c:pt>
                <c:pt idx="123">
                  <c:v>1.6202399999999999</c:v>
                </c:pt>
                <c:pt idx="124">
                  <c:v>2.0713599999999999</c:v>
                </c:pt>
                <c:pt idx="125">
                  <c:v>1.6024499999999999</c:v>
                </c:pt>
                <c:pt idx="126">
                  <c:v>1.54741</c:v>
                </c:pt>
                <c:pt idx="127">
                  <c:v>1.92008</c:v>
                </c:pt>
                <c:pt idx="128">
                  <c:v>1.6593899999999999</c:v>
                </c:pt>
                <c:pt idx="129">
                  <c:v>1.8287100000000001</c:v>
                </c:pt>
                <c:pt idx="130">
                  <c:v>2.2557200000000002</c:v>
                </c:pt>
                <c:pt idx="131">
                  <c:v>1.54179</c:v>
                </c:pt>
                <c:pt idx="132">
                  <c:v>1.50963</c:v>
                </c:pt>
                <c:pt idx="133">
                  <c:v>1.4585999999999999</c:v>
                </c:pt>
                <c:pt idx="134">
                  <c:v>1.6694899999999999</c:v>
                </c:pt>
                <c:pt idx="135">
                  <c:v>2.2694100000000001</c:v>
                </c:pt>
                <c:pt idx="136">
                  <c:v>1.6714800000000001</c:v>
                </c:pt>
                <c:pt idx="137">
                  <c:v>1.25231</c:v>
                </c:pt>
                <c:pt idx="138">
                  <c:v>1.2347600000000001</c:v>
                </c:pt>
                <c:pt idx="139">
                  <c:v>1.2067099999999999</c:v>
                </c:pt>
                <c:pt idx="140">
                  <c:v>1.70119</c:v>
                </c:pt>
                <c:pt idx="141">
                  <c:v>2.0846300000000002</c:v>
                </c:pt>
                <c:pt idx="142">
                  <c:v>1.44028</c:v>
                </c:pt>
                <c:pt idx="143">
                  <c:v>2.3747600000000002</c:v>
                </c:pt>
                <c:pt idx="144">
                  <c:v>1.4311799999999999</c:v>
                </c:pt>
                <c:pt idx="145">
                  <c:v>1.4875499999999999</c:v>
                </c:pt>
                <c:pt idx="146">
                  <c:v>1.68808</c:v>
                </c:pt>
                <c:pt idx="147">
                  <c:v>1.8274999999999999</c:v>
                </c:pt>
                <c:pt idx="148">
                  <c:v>1.5948</c:v>
                </c:pt>
                <c:pt idx="149">
                  <c:v>1.4256</c:v>
                </c:pt>
                <c:pt idx="150">
                  <c:v>1.5885100000000001</c:v>
                </c:pt>
                <c:pt idx="151">
                  <c:v>1.4933799999999999</c:v>
                </c:pt>
                <c:pt idx="152">
                  <c:v>1.3584700000000001</c:v>
                </c:pt>
                <c:pt idx="153">
                  <c:v>1.59877</c:v>
                </c:pt>
                <c:pt idx="154">
                  <c:v>1.5497099999999999</c:v>
                </c:pt>
                <c:pt idx="155">
                  <c:v>1.90646</c:v>
                </c:pt>
                <c:pt idx="156">
                  <c:v>1.5978399999999999</c:v>
                </c:pt>
                <c:pt idx="157">
                  <c:v>1.6028</c:v>
                </c:pt>
                <c:pt idx="158">
                  <c:v>1.5434699999999999</c:v>
                </c:pt>
                <c:pt idx="159">
                  <c:v>1.4963200000000001</c:v>
                </c:pt>
                <c:pt idx="160">
                  <c:v>1.42387</c:v>
                </c:pt>
                <c:pt idx="161">
                  <c:v>2.1508799999999999</c:v>
                </c:pt>
                <c:pt idx="162">
                  <c:v>1.5854299999999999</c:v>
                </c:pt>
                <c:pt idx="163">
                  <c:v>1.57456</c:v>
                </c:pt>
                <c:pt idx="164">
                  <c:v>1.3934899999999999</c:v>
                </c:pt>
                <c:pt idx="165">
                  <c:v>1.47254</c:v>
                </c:pt>
                <c:pt idx="166">
                  <c:v>1.71041</c:v>
                </c:pt>
                <c:pt idx="167">
                  <c:v>1.46288</c:v>
                </c:pt>
                <c:pt idx="168">
                  <c:v>1.37066</c:v>
                </c:pt>
                <c:pt idx="169">
                  <c:v>1.1342300000000001</c:v>
                </c:pt>
                <c:pt idx="170">
                  <c:v>1.4870399999999999</c:v>
                </c:pt>
                <c:pt idx="171">
                  <c:v>1.36145</c:v>
                </c:pt>
                <c:pt idx="172">
                  <c:v>1.5080499999999999</c:v>
                </c:pt>
                <c:pt idx="173">
                  <c:v>1.6222799999999999</c:v>
                </c:pt>
                <c:pt idx="174">
                  <c:v>1.8474699999999999</c:v>
                </c:pt>
                <c:pt idx="175">
                  <c:v>1.3592500000000001</c:v>
                </c:pt>
                <c:pt idx="176">
                  <c:v>1.6666799999999999</c:v>
                </c:pt>
                <c:pt idx="177">
                  <c:v>1.2582500000000001</c:v>
                </c:pt>
                <c:pt idx="178">
                  <c:v>1.6449199999999999</c:v>
                </c:pt>
                <c:pt idx="179">
                  <c:v>1.51353</c:v>
                </c:pt>
                <c:pt idx="180">
                  <c:v>1.11036</c:v>
                </c:pt>
                <c:pt idx="181">
                  <c:v>1.22011</c:v>
                </c:pt>
                <c:pt idx="182">
                  <c:v>1.9285399999999999</c:v>
                </c:pt>
                <c:pt idx="183">
                  <c:v>1.7070099999999999</c:v>
                </c:pt>
                <c:pt idx="184">
                  <c:v>2.00657</c:v>
                </c:pt>
                <c:pt idx="185">
                  <c:v>1.39052</c:v>
                </c:pt>
                <c:pt idx="186">
                  <c:v>1.76515</c:v>
                </c:pt>
                <c:pt idx="187">
                  <c:v>1.4775400000000001</c:v>
                </c:pt>
                <c:pt idx="188">
                  <c:v>1.6764399999999999</c:v>
                </c:pt>
                <c:pt idx="189">
                  <c:v>1.33134</c:v>
                </c:pt>
                <c:pt idx="190">
                  <c:v>1.5190699999999999</c:v>
                </c:pt>
                <c:pt idx="191">
                  <c:v>1.4530000000000001</c:v>
                </c:pt>
                <c:pt idx="192">
                  <c:v>1.7940700000000001</c:v>
                </c:pt>
                <c:pt idx="193">
                  <c:v>1.8270900000000001</c:v>
                </c:pt>
                <c:pt idx="194">
                  <c:v>1.89869</c:v>
                </c:pt>
                <c:pt idx="195">
                  <c:v>1.4802200000000001</c:v>
                </c:pt>
                <c:pt idx="196">
                  <c:v>2.30097</c:v>
                </c:pt>
                <c:pt idx="197">
                  <c:v>1.6182099999999999</c:v>
                </c:pt>
                <c:pt idx="198">
                  <c:v>2.0655100000000002</c:v>
                </c:pt>
                <c:pt idx="199">
                  <c:v>1.5344800000000001</c:v>
                </c:pt>
                <c:pt idx="200">
                  <c:v>1.3340000000000001</c:v>
                </c:pt>
                <c:pt idx="201">
                  <c:v>1.5288999999999999</c:v>
                </c:pt>
                <c:pt idx="202">
                  <c:v>1.6835</c:v>
                </c:pt>
                <c:pt idx="203">
                  <c:v>1.9866999999999999</c:v>
                </c:pt>
                <c:pt idx="204">
                  <c:v>1.5241400000000001</c:v>
                </c:pt>
                <c:pt idx="205">
                  <c:v>1.15954</c:v>
                </c:pt>
                <c:pt idx="206">
                  <c:v>1.6480399999999999</c:v>
                </c:pt>
                <c:pt idx="207">
                  <c:v>1.46597</c:v>
                </c:pt>
                <c:pt idx="208">
                  <c:v>1.4432499999999999</c:v>
                </c:pt>
                <c:pt idx="209">
                  <c:v>1.66872</c:v>
                </c:pt>
                <c:pt idx="210">
                  <c:v>1.70936</c:v>
                </c:pt>
                <c:pt idx="211">
                  <c:v>1.4422999999999999</c:v>
                </c:pt>
                <c:pt idx="212">
                  <c:v>1.6467000000000001</c:v>
                </c:pt>
                <c:pt idx="213">
                  <c:v>1.62815</c:v>
                </c:pt>
                <c:pt idx="214">
                  <c:v>1.4574800000000001</c:v>
                </c:pt>
                <c:pt idx="215">
                  <c:v>1.7338800000000001</c:v>
                </c:pt>
                <c:pt idx="216">
                  <c:v>1.52582</c:v>
                </c:pt>
                <c:pt idx="217">
                  <c:v>1.59554</c:v>
                </c:pt>
                <c:pt idx="218">
                  <c:v>1.50424</c:v>
                </c:pt>
                <c:pt idx="219">
                  <c:v>1.7703899999999999</c:v>
                </c:pt>
                <c:pt idx="220">
                  <c:v>1.3957299999999999</c:v>
                </c:pt>
                <c:pt idx="221">
                  <c:v>1.34697</c:v>
                </c:pt>
                <c:pt idx="222">
                  <c:v>1.8203199999999999</c:v>
                </c:pt>
                <c:pt idx="223">
                  <c:v>1.6789400000000001</c:v>
                </c:pt>
                <c:pt idx="224">
                  <c:v>1.3980999999999999</c:v>
                </c:pt>
                <c:pt idx="225">
                  <c:v>1.64015</c:v>
                </c:pt>
                <c:pt idx="226">
                  <c:v>1.25467</c:v>
                </c:pt>
                <c:pt idx="227">
                  <c:v>1.68838</c:v>
                </c:pt>
                <c:pt idx="228">
                  <c:v>2.06379</c:v>
                </c:pt>
                <c:pt idx="229">
                  <c:v>2.0748600000000001</c:v>
                </c:pt>
                <c:pt idx="230">
                  <c:v>2.00461</c:v>
                </c:pt>
                <c:pt idx="231">
                  <c:v>1.51319</c:v>
                </c:pt>
                <c:pt idx="232">
                  <c:v>1.8777699999999999</c:v>
                </c:pt>
                <c:pt idx="233">
                  <c:v>1.40181</c:v>
                </c:pt>
                <c:pt idx="234">
                  <c:v>1.8917200000000001</c:v>
                </c:pt>
                <c:pt idx="235">
                  <c:v>1.70774</c:v>
                </c:pt>
                <c:pt idx="236">
                  <c:v>1.34805</c:v>
                </c:pt>
                <c:pt idx="237">
                  <c:v>1.79983</c:v>
                </c:pt>
                <c:pt idx="238">
                  <c:v>1.3024800000000001</c:v>
                </c:pt>
                <c:pt idx="239">
                  <c:v>2.1615500000000001</c:v>
                </c:pt>
                <c:pt idx="240">
                  <c:v>1.2133700000000001</c:v>
                </c:pt>
                <c:pt idx="241">
                  <c:v>1.7351799999999999</c:v>
                </c:pt>
                <c:pt idx="242">
                  <c:v>1.6858500000000001</c:v>
                </c:pt>
                <c:pt idx="243">
                  <c:v>1.6962999999999999</c:v>
                </c:pt>
                <c:pt idx="244">
                  <c:v>1.6063099999999999</c:v>
                </c:pt>
                <c:pt idx="245">
                  <c:v>1.56419</c:v>
                </c:pt>
                <c:pt idx="246">
                  <c:v>1.7608900000000001</c:v>
                </c:pt>
                <c:pt idx="247">
                  <c:v>1.8730500000000001</c:v>
                </c:pt>
                <c:pt idx="248">
                  <c:v>1.69312</c:v>
                </c:pt>
                <c:pt idx="249">
                  <c:v>1.72278</c:v>
                </c:pt>
                <c:pt idx="250">
                  <c:v>2.3612700000000002</c:v>
                </c:pt>
                <c:pt idx="251">
                  <c:v>1.4289099999999999</c:v>
                </c:pt>
                <c:pt idx="252">
                  <c:v>1.77075</c:v>
                </c:pt>
                <c:pt idx="253">
                  <c:v>1.62649</c:v>
                </c:pt>
                <c:pt idx="254">
                  <c:v>1.4085700000000001</c:v>
                </c:pt>
                <c:pt idx="255">
                  <c:v>1.56423</c:v>
                </c:pt>
                <c:pt idx="256">
                  <c:v>2.3098800000000002</c:v>
                </c:pt>
                <c:pt idx="257">
                  <c:v>1.3632200000000001</c:v>
                </c:pt>
                <c:pt idx="258">
                  <c:v>2.1709499999999999</c:v>
                </c:pt>
                <c:pt idx="259">
                  <c:v>1.6204499999999999</c:v>
                </c:pt>
                <c:pt idx="260">
                  <c:v>1.8328</c:v>
                </c:pt>
                <c:pt idx="261">
                  <c:v>1.8202199999999999</c:v>
                </c:pt>
                <c:pt idx="262">
                  <c:v>1.47723</c:v>
                </c:pt>
                <c:pt idx="263">
                  <c:v>1.9759800000000001</c:v>
                </c:pt>
                <c:pt idx="264">
                  <c:v>1.4166300000000001</c:v>
                </c:pt>
                <c:pt idx="265">
                  <c:v>1.7524</c:v>
                </c:pt>
                <c:pt idx="266">
                  <c:v>1.2032099999999999</c:v>
                </c:pt>
                <c:pt idx="267">
                  <c:v>1.61856</c:v>
                </c:pt>
                <c:pt idx="268">
                  <c:v>2.1126800000000001</c:v>
                </c:pt>
                <c:pt idx="269">
                  <c:v>2.4748399999999999</c:v>
                </c:pt>
                <c:pt idx="270">
                  <c:v>1.6027100000000001</c:v>
                </c:pt>
                <c:pt idx="271">
                  <c:v>1.4514800000000001</c:v>
                </c:pt>
                <c:pt idx="272">
                  <c:v>1.6476900000000001</c:v>
                </c:pt>
                <c:pt idx="273">
                  <c:v>1.82847</c:v>
                </c:pt>
                <c:pt idx="274">
                  <c:v>1.3688</c:v>
                </c:pt>
                <c:pt idx="275">
                  <c:v>2.1046</c:v>
                </c:pt>
                <c:pt idx="276">
                  <c:v>2.26667</c:v>
                </c:pt>
                <c:pt idx="277">
                  <c:v>1.5542199999999999</c:v>
                </c:pt>
                <c:pt idx="278">
                  <c:v>1.6679900000000001</c:v>
                </c:pt>
                <c:pt idx="279">
                  <c:v>1.8359099999999999</c:v>
                </c:pt>
                <c:pt idx="280">
                  <c:v>1.73417</c:v>
                </c:pt>
                <c:pt idx="281">
                  <c:v>1.8036700000000001</c:v>
                </c:pt>
                <c:pt idx="282">
                  <c:v>1.8411299999999999</c:v>
                </c:pt>
                <c:pt idx="283">
                  <c:v>1.8180099999999999</c:v>
                </c:pt>
                <c:pt idx="284">
                  <c:v>1.81521</c:v>
                </c:pt>
                <c:pt idx="285">
                  <c:v>1.6326000000000001</c:v>
                </c:pt>
                <c:pt idx="286">
                  <c:v>1.71292</c:v>
                </c:pt>
                <c:pt idx="287">
                  <c:v>1.4155800000000001</c:v>
                </c:pt>
                <c:pt idx="288">
                  <c:v>2.40422</c:v>
                </c:pt>
                <c:pt idx="289">
                  <c:v>1.52538</c:v>
                </c:pt>
                <c:pt idx="290">
                  <c:v>1.8725700000000001</c:v>
                </c:pt>
                <c:pt idx="291">
                  <c:v>2.10378</c:v>
                </c:pt>
                <c:pt idx="292">
                  <c:v>1.6472599999999999</c:v>
                </c:pt>
                <c:pt idx="293">
                  <c:v>0.95837000000000006</c:v>
                </c:pt>
                <c:pt idx="294">
                  <c:v>1.6893499999999999</c:v>
                </c:pt>
                <c:pt idx="295">
                  <c:v>1.6275500000000001</c:v>
                </c:pt>
                <c:pt idx="296">
                  <c:v>2.0961400000000001</c:v>
                </c:pt>
                <c:pt idx="297">
                  <c:v>1.6621900000000001</c:v>
                </c:pt>
                <c:pt idx="298">
                  <c:v>1.6539299999999999</c:v>
                </c:pt>
                <c:pt idx="299">
                  <c:v>2.2204299999999999</c:v>
                </c:pt>
                <c:pt idx="300">
                  <c:v>1.60561</c:v>
                </c:pt>
                <c:pt idx="301">
                  <c:v>1.6471800000000001</c:v>
                </c:pt>
                <c:pt idx="302">
                  <c:v>2.0123600000000001</c:v>
                </c:pt>
                <c:pt idx="303">
                  <c:v>2.0321500000000001</c:v>
                </c:pt>
                <c:pt idx="304">
                  <c:v>1.63412</c:v>
                </c:pt>
                <c:pt idx="305">
                  <c:v>2.27664</c:v>
                </c:pt>
                <c:pt idx="306">
                  <c:v>1.8597600000000001</c:v>
                </c:pt>
                <c:pt idx="307">
                  <c:v>1.3652200000000001</c:v>
                </c:pt>
                <c:pt idx="308">
                  <c:v>1.5627500000000001</c:v>
                </c:pt>
                <c:pt idx="309">
                  <c:v>2.25143</c:v>
                </c:pt>
                <c:pt idx="310">
                  <c:v>0.95662999999999998</c:v>
                </c:pt>
                <c:pt idx="311">
                  <c:v>1.24004</c:v>
                </c:pt>
                <c:pt idx="312">
                  <c:v>1.1073500000000001</c:v>
                </c:pt>
                <c:pt idx="313">
                  <c:v>1.5099899999999999</c:v>
                </c:pt>
                <c:pt idx="314">
                  <c:v>1.8401000000000001</c:v>
                </c:pt>
                <c:pt idx="315">
                  <c:v>1.11267</c:v>
                </c:pt>
                <c:pt idx="316">
                  <c:v>2.0318499999999999</c:v>
                </c:pt>
                <c:pt idx="317">
                  <c:v>1.6395</c:v>
                </c:pt>
                <c:pt idx="318">
                  <c:v>1.06403</c:v>
                </c:pt>
                <c:pt idx="319">
                  <c:v>1.7106300000000001</c:v>
                </c:pt>
                <c:pt idx="320">
                  <c:v>1.28148</c:v>
                </c:pt>
                <c:pt idx="321">
                  <c:v>1.5749500000000001</c:v>
                </c:pt>
                <c:pt idx="322">
                  <c:v>1.3920300000000001</c:v>
                </c:pt>
                <c:pt idx="323">
                  <c:v>1.4176500000000001</c:v>
                </c:pt>
                <c:pt idx="324">
                  <c:v>1.4295599999999999</c:v>
                </c:pt>
                <c:pt idx="325">
                  <c:v>2.5889700000000002</c:v>
                </c:pt>
                <c:pt idx="326">
                  <c:v>1.6395</c:v>
                </c:pt>
                <c:pt idx="327">
                  <c:v>1.7160200000000001</c:v>
                </c:pt>
                <c:pt idx="328">
                  <c:v>1.8040499999999999</c:v>
                </c:pt>
                <c:pt idx="329">
                  <c:v>1.6362300000000001</c:v>
                </c:pt>
                <c:pt idx="330">
                  <c:v>1.4053</c:v>
                </c:pt>
                <c:pt idx="331">
                  <c:v>2.8713099999999998</c:v>
                </c:pt>
                <c:pt idx="332">
                  <c:v>1.76654</c:v>
                </c:pt>
                <c:pt idx="333">
                  <c:v>1.5135400000000001</c:v>
                </c:pt>
                <c:pt idx="334">
                  <c:v>1.6193599999999999</c:v>
                </c:pt>
                <c:pt idx="335">
                  <c:v>1.3894599999999999</c:v>
                </c:pt>
                <c:pt idx="336">
                  <c:v>1.3180400000000001</c:v>
                </c:pt>
                <c:pt idx="337">
                  <c:v>1.5388500000000001</c:v>
                </c:pt>
                <c:pt idx="338">
                  <c:v>1.9567300000000001</c:v>
                </c:pt>
                <c:pt idx="339">
                  <c:v>1.6571199999999999</c:v>
                </c:pt>
                <c:pt idx="340">
                  <c:v>2.10595</c:v>
                </c:pt>
                <c:pt idx="341">
                  <c:v>1.7509399999999999</c:v>
                </c:pt>
                <c:pt idx="342">
                  <c:v>1.51858</c:v>
                </c:pt>
                <c:pt idx="343">
                  <c:v>1.48743</c:v>
                </c:pt>
                <c:pt idx="344">
                  <c:v>1.1743699999999999</c:v>
                </c:pt>
                <c:pt idx="345">
                  <c:v>1.17252</c:v>
                </c:pt>
                <c:pt idx="346">
                  <c:v>1.8852</c:v>
                </c:pt>
                <c:pt idx="347">
                  <c:v>1.5587</c:v>
                </c:pt>
                <c:pt idx="348">
                  <c:v>2.2956300000000001</c:v>
                </c:pt>
                <c:pt idx="349">
                  <c:v>1.4782500000000001</c:v>
                </c:pt>
                <c:pt idx="350">
                  <c:v>1.77955</c:v>
                </c:pt>
                <c:pt idx="351">
                  <c:v>1.90625</c:v>
                </c:pt>
                <c:pt idx="352">
                  <c:v>1.67523</c:v>
                </c:pt>
                <c:pt idx="353">
                  <c:v>1.6340600000000001</c:v>
                </c:pt>
                <c:pt idx="354">
                  <c:v>1.82446</c:v>
                </c:pt>
                <c:pt idx="355">
                  <c:v>1.94492</c:v>
                </c:pt>
                <c:pt idx="356">
                  <c:v>2.5477300000000001</c:v>
                </c:pt>
                <c:pt idx="357">
                  <c:v>1.56054</c:v>
                </c:pt>
                <c:pt idx="358">
                  <c:v>1.5344899999999999</c:v>
                </c:pt>
                <c:pt idx="359">
                  <c:v>1.1820200000000001</c:v>
                </c:pt>
                <c:pt idx="360">
                  <c:v>1.26735</c:v>
                </c:pt>
                <c:pt idx="361">
                  <c:v>1.7653799999999999</c:v>
                </c:pt>
                <c:pt idx="362">
                  <c:v>1.2032</c:v>
                </c:pt>
                <c:pt idx="363">
                  <c:v>1.3952800000000001</c:v>
                </c:pt>
                <c:pt idx="364">
                  <c:v>1.35423</c:v>
                </c:pt>
                <c:pt idx="365">
                  <c:v>1.5231399999999999</c:v>
                </c:pt>
                <c:pt idx="366">
                  <c:v>1.3424400000000001</c:v>
                </c:pt>
                <c:pt idx="367">
                  <c:v>1.59195</c:v>
                </c:pt>
                <c:pt idx="368">
                  <c:v>1.2487699999999999</c:v>
                </c:pt>
                <c:pt idx="369">
                  <c:v>1.8630899999999999</c:v>
                </c:pt>
                <c:pt idx="370">
                  <c:v>1.06274</c:v>
                </c:pt>
                <c:pt idx="371">
                  <c:v>1.6919999999999999</c:v>
                </c:pt>
                <c:pt idx="372">
                  <c:v>1.3711599999999999</c:v>
                </c:pt>
                <c:pt idx="373">
                  <c:v>1.58368</c:v>
                </c:pt>
                <c:pt idx="374">
                  <c:v>1.96777</c:v>
                </c:pt>
                <c:pt idx="375">
                  <c:v>1.5895999999999999</c:v>
                </c:pt>
                <c:pt idx="376">
                  <c:v>1.2171799999999999</c:v>
                </c:pt>
                <c:pt idx="377">
                  <c:v>1.50451</c:v>
                </c:pt>
                <c:pt idx="378">
                  <c:v>1.45086</c:v>
                </c:pt>
                <c:pt idx="379">
                  <c:v>1.89639</c:v>
                </c:pt>
                <c:pt idx="380">
                  <c:v>1.5723400000000001</c:v>
                </c:pt>
                <c:pt idx="381">
                  <c:v>1.37147</c:v>
                </c:pt>
                <c:pt idx="382">
                  <c:v>1.1347400000000001</c:v>
                </c:pt>
                <c:pt idx="383">
                  <c:v>1.4479599999999999</c:v>
                </c:pt>
                <c:pt idx="384">
                  <c:v>1.9553</c:v>
                </c:pt>
                <c:pt idx="385">
                  <c:v>1.2659</c:v>
                </c:pt>
                <c:pt idx="386">
                  <c:v>1.6172899999999999</c:v>
                </c:pt>
                <c:pt idx="387">
                  <c:v>1.7139599999999999</c:v>
                </c:pt>
                <c:pt idx="388">
                  <c:v>1.84083</c:v>
                </c:pt>
                <c:pt idx="389">
                  <c:v>1.62114</c:v>
                </c:pt>
                <c:pt idx="390">
                  <c:v>1.5124</c:v>
                </c:pt>
                <c:pt idx="391">
                  <c:v>1.4057999999999999</c:v>
                </c:pt>
                <c:pt idx="392">
                  <c:v>1.5140899999999999</c:v>
                </c:pt>
                <c:pt idx="393">
                  <c:v>1.61903</c:v>
                </c:pt>
                <c:pt idx="394">
                  <c:v>1.4173899999999999</c:v>
                </c:pt>
                <c:pt idx="395">
                  <c:v>1.25881</c:v>
                </c:pt>
                <c:pt idx="396">
                  <c:v>1.5595000000000001</c:v>
                </c:pt>
                <c:pt idx="397">
                  <c:v>1.5583899999999999</c:v>
                </c:pt>
                <c:pt idx="398">
                  <c:v>1.5643100000000001</c:v>
                </c:pt>
                <c:pt idx="399">
                  <c:v>1.5030699999999999</c:v>
                </c:pt>
                <c:pt idx="400">
                  <c:v>1.65947</c:v>
                </c:pt>
                <c:pt idx="401">
                  <c:v>1.62293</c:v>
                </c:pt>
                <c:pt idx="402">
                  <c:v>1.32121</c:v>
                </c:pt>
                <c:pt idx="403">
                  <c:v>1.5542899999999999</c:v>
                </c:pt>
                <c:pt idx="404">
                  <c:v>1.3358699999999999</c:v>
                </c:pt>
                <c:pt idx="405">
                  <c:v>1.53874</c:v>
                </c:pt>
                <c:pt idx="406">
                  <c:v>1.7043900000000001</c:v>
                </c:pt>
                <c:pt idx="407">
                  <c:v>1.56334</c:v>
                </c:pt>
                <c:pt idx="408">
                  <c:v>1.4025399999999999</c:v>
                </c:pt>
                <c:pt idx="409">
                  <c:v>1.8654500000000001</c:v>
                </c:pt>
                <c:pt idx="410">
                  <c:v>1.40341</c:v>
                </c:pt>
                <c:pt idx="411">
                  <c:v>1.5057100000000001</c:v>
                </c:pt>
                <c:pt idx="412">
                  <c:v>1.97841</c:v>
                </c:pt>
                <c:pt idx="413">
                  <c:v>1.5438400000000001</c:v>
                </c:pt>
                <c:pt idx="414">
                  <c:v>1.48386</c:v>
                </c:pt>
                <c:pt idx="415">
                  <c:v>1.4127799999999999</c:v>
                </c:pt>
                <c:pt idx="416">
                  <c:v>1.3972899999999999</c:v>
                </c:pt>
                <c:pt idx="417">
                  <c:v>1.6960599999999999</c:v>
                </c:pt>
                <c:pt idx="418">
                  <c:v>1.65008</c:v>
                </c:pt>
                <c:pt idx="419">
                  <c:v>1.49739</c:v>
                </c:pt>
                <c:pt idx="420">
                  <c:v>1.7238199999999999</c:v>
                </c:pt>
                <c:pt idx="421">
                  <c:v>2.0815600000000001</c:v>
                </c:pt>
                <c:pt idx="422">
                  <c:v>1.3547499999999999</c:v>
                </c:pt>
                <c:pt idx="423">
                  <c:v>1.7604900000000001</c:v>
                </c:pt>
                <c:pt idx="424">
                  <c:v>1.55339</c:v>
                </c:pt>
                <c:pt idx="425">
                  <c:v>1.0443800000000001</c:v>
                </c:pt>
                <c:pt idx="426">
                  <c:v>0.96516999999999997</c:v>
                </c:pt>
                <c:pt idx="427">
                  <c:v>1.5994699999999999</c:v>
                </c:pt>
                <c:pt idx="428">
                  <c:v>2.0687199999999999</c:v>
                </c:pt>
                <c:pt idx="429">
                  <c:v>1.48343</c:v>
                </c:pt>
                <c:pt idx="430">
                  <c:v>1.79033</c:v>
                </c:pt>
                <c:pt idx="431">
                  <c:v>2.2873399999999999</c:v>
                </c:pt>
                <c:pt idx="432">
                  <c:v>1.0642199999999999</c:v>
                </c:pt>
                <c:pt idx="433">
                  <c:v>1.1327700000000001</c:v>
                </c:pt>
                <c:pt idx="434">
                  <c:v>0.80749000000000004</c:v>
                </c:pt>
                <c:pt idx="435">
                  <c:v>1.24434</c:v>
                </c:pt>
                <c:pt idx="436">
                  <c:v>1.32446</c:v>
                </c:pt>
                <c:pt idx="437">
                  <c:v>1.66293</c:v>
                </c:pt>
                <c:pt idx="438">
                  <c:v>1.0398400000000001</c:v>
                </c:pt>
                <c:pt idx="439">
                  <c:v>2.01688</c:v>
                </c:pt>
                <c:pt idx="440">
                  <c:v>1.2710399999999999</c:v>
                </c:pt>
                <c:pt idx="441">
                  <c:v>2.2158000000000002</c:v>
                </c:pt>
                <c:pt idx="442">
                  <c:v>1.6931099999999999</c:v>
                </c:pt>
                <c:pt idx="443">
                  <c:v>1.72892</c:v>
                </c:pt>
                <c:pt idx="444">
                  <c:v>1.42086</c:v>
                </c:pt>
                <c:pt idx="445">
                  <c:v>1.5835699999999999</c:v>
                </c:pt>
                <c:pt idx="446">
                  <c:v>1.50041</c:v>
                </c:pt>
                <c:pt idx="447">
                  <c:v>1.26162</c:v>
                </c:pt>
                <c:pt idx="448">
                  <c:v>1.42675</c:v>
                </c:pt>
                <c:pt idx="449">
                  <c:v>1.9119900000000001</c:v>
                </c:pt>
                <c:pt idx="450">
                  <c:v>1.25231</c:v>
                </c:pt>
                <c:pt idx="451">
                  <c:v>2.2505099999999998</c:v>
                </c:pt>
                <c:pt idx="452">
                  <c:v>1.55715</c:v>
                </c:pt>
                <c:pt idx="453">
                  <c:v>1.25769</c:v>
                </c:pt>
                <c:pt idx="454">
                  <c:v>1.7265900000000001</c:v>
                </c:pt>
                <c:pt idx="455">
                  <c:v>1.3404799999999999</c:v>
                </c:pt>
                <c:pt idx="456">
                  <c:v>1.32925</c:v>
                </c:pt>
                <c:pt idx="457">
                  <c:v>1.73645</c:v>
                </c:pt>
                <c:pt idx="458">
                  <c:v>1.5439400000000001</c:v>
                </c:pt>
                <c:pt idx="459">
                  <c:v>1.6613800000000001</c:v>
                </c:pt>
                <c:pt idx="460">
                  <c:v>2.0314999999999999</c:v>
                </c:pt>
                <c:pt idx="461">
                  <c:v>1.3507100000000001</c:v>
                </c:pt>
                <c:pt idx="462">
                  <c:v>1.12941</c:v>
                </c:pt>
                <c:pt idx="463">
                  <c:v>1.8755900000000001</c:v>
                </c:pt>
                <c:pt idx="464">
                  <c:v>1.20635</c:v>
                </c:pt>
                <c:pt idx="465">
                  <c:v>2.1518899999999999</c:v>
                </c:pt>
                <c:pt idx="466">
                  <c:v>1.98387</c:v>
                </c:pt>
                <c:pt idx="467">
                  <c:v>2.1535700000000002</c:v>
                </c:pt>
                <c:pt idx="468">
                  <c:v>2.15808</c:v>
                </c:pt>
                <c:pt idx="469">
                  <c:v>0.97338000000000002</c:v>
                </c:pt>
                <c:pt idx="470">
                  <c:v>1.2968500000000001</c:v>
                </c:pt>
                <c:pt idx="471">
                  <c:v>1.46367</c:v>
                </c:pt>
                <c:pt idx="472">
                  <c:v>1.36155</c:v>
                </c:pt>
                <c:pt idx="473">
                  <c:v>1.4273800000000001</c:v>
                </c:pt>
                <c:pt idx="474">
                  <c:v>0.82398000000000005</c:v>
                </c:pt>
                <c:pt idx="475">
                  <c:v>1.87758</c:v>
                </c:pt>
                <c:pt idx="476">
                  <c:v>1.3439399999999999</c:v>
                </c:pt>
                <c:pt idx="477">
                  <c:v>0.91049000000000002</c:v>
                </c:pt>
                <c:pt idx="478">
                  <c:v>1.7118100000000001</c:v>
                </c:pt>
                <c:pt idx="479">
                  <c:v>1.0401400000000001</c:v>
                </c:pt>
                <c:pt idx="480">
                  <c:v>1.31107</c:v>
                </c:pt>
                <c:pt idx="481">
                  <c:v>1.6810700000000001</c:v>
                </c:pt>
                <c:pt idx="482">
                  <c:v>1.4289400000000001</c:v>
                </c:pt>
                <c:pt idx="483">
                  <c:v>0.88107000000000002</c:v>
                </c:pt>
                <c:pt idx="484">
                  <c:v>2.0537800000000002</c:v>
                </c:pt>
                <c:pt idx="485">
                  <c:v>1.8843300000000001</c:v>
                </c:pt>
                <c:pt idx="486">
                  <c:v>1.8980999999999999</c:v>
                </c:pt>
                <c:pt idx="487">
                  <c:v>1.46424</c:v>
                </c:pt>
                <c:pt idx="488">
                  <c:v>1.18509</c:v>
                </c:pt>
                <c:pt idx="489">
                  <c:v>1.47739</c:v>
                </c:pt>
                <c:pt idx="490">
                  <c:v>1.3097000000000001</c:v>
                </c:pt>
                <c:pt idx="491">
                  <c:v>1.7234100000000001</c:v>
                </c:pt>
                <c:pt idx="492">
                  <c:v>1.68194</c:v>
                </c:pt>
                <c:pt idx="493">
                  <c:v>1.5173700000000001</c:v>
                </c:pt>
                <c:pt idx="494">
                  <c:v>0.92398999999999998</c:v>
                </c:pt>
                <c:pt idx="495">
                  <c:v>1.6188</c:v>
                </c:pt>
                <c:pt idx="496">
                  <c:v>0.97296000000000005</c:v>
                </c:pt>
                <c:pt idx="497">
                  <c:v>1.4486399999999999</c:v>
                </c:pt>
                <c:pt idx="498">
                  <c:v>1.11033</c:v>
                </c:pt>
                <c:pt idx="499">
                  <c:v>0.89153000000000004</c:v>
                </c:pt>
                <c:pt idx="500">
                  <c:v>1.6092200000000001</c:v>
                </c:pt>
                <c:pt idx="501">
                  <c:v>1.33036</c:v>
                </c:pt>
                <c:pt idx="502">
                  <c:v>2.2457600000000002</c:v>
                </c:pt>
                <c:pt idx="503">
                  <c:v>2.2402500000000001</c:v>
                </c:pt>
                <c:pt idx="504">
                  <c:v>2.17239</c:v>
                </c:pt>
                <c:pt idx="505">
                  <c:v>1.8474999999999999</c:v>
                </c:pt>
                <c:pt idx="506">
                  <c:v>1.1887099999999999</c:v>
                </c:pt>
                <c:pt idx="507">
                  <c:v>1.75319</c:v>
                </c:pt>
                <c:pt idx="508">
                  <c:v>1.65204</c:v>
                </c:pt>
                <c:pt idx="509">
                  <c:v>1.5875699999999999</c:v>
                </c:pt>
                <c:pt idx="510">
                  <c:v>1.67184</c:v>
                </c:pt>
                <c:pt idx="511">
                  <c:v>1.5696399999999999</c:v>
                </c:pt>
                <c:pt idx="512">
                  <c:v>1.3736299999999999</c:v>
                </c:pt>
                <c:pt idx="513">
                  <c:v>1.6008800000000001</c:v>
                </c:pt>
                <c:pt idx="514">
                  <c:v>1.6653100000000001</c:v>
                </c:pt>
                <c:pt idx="515">
                  <c:v>1.33491</c:v>
                </c:pt>
                <c:pt idx="516">
                  <c:v>0.87172000000000005</c:v>
                </c:pt>
                <c:pt idx="517">
                  <c:v>1.19049</c:v>
                </c:pt>
                <c:pt idx="518">
                  <c:v>1.22292</c:v>
                </c:pt>
                <c:pt idx="519">
                  <c:v>1.59507</c:v>
                </c:pt>
                <c:pt idx="520">
                  <c:v>1.7859499999999999</c:v>
                </c:pt>
                <c:pt idx="521">
                  <c:v>1.4056900000000001</c:v>
                </c:pt>
                <c:pt idx="522">
                  <c:v>1.09585</c:v>
                </c:pt>
                <c:pt idx="523">
                  <c:v>1.5837300000000001</c:v>
                </c:pt>
                <c:pt idx="524">
                  <c:v>0.93671000000000004</c:v>
                </c:pt>
                <c:pt idx="525">
                  <c:v>1.8346100000000001</c:v>
                </c:pt>
                <c:pt idx="526">
                  <c:v>1.8395999999999999</c:v>
                </c:pt>
                <c:pt idx="527">
                  <c:v>1.5136700000000001</c:v>
                </c:pt>
                <c:pt idx="528">
                  <c:v>2.0058400000000001</c:v>
                </c:pt>
                <c:pt idx="529">
                  <c:v>2.0653100000000002</c:v>
                </c:pt>
                <c:pt idx="530">
                  <c:v>1.56392</c:v>
                </c:pt>
                <c:pt idx="531">
                  <c:v>1.40978</c:v>
                </c:pt>
                <c:pt idx="532">
                  <c:v>2.3250700000000002</c:v>
                </c:pt>
                <c:pt idx="533">
                  <c:v>1.9238599999999999</c:v>
                </c:pt>
                <c:pt idx="534">
                  <c:v>1.92363</c:v>
                </c:pt>
                <c:pt idx="535">
                  <c:v>1.0774900000000001</c:v>
                </c:pt>
                <c:pt idx="536">
                  <c:v>1.5284199999999999</c:v>
                </c:pt>
                <c:pt idx="537">
                  <c:v>1.75902</c:v>
                </c:pt>
                <c:pt idx="538">
                  <c:v>1.3948100000000001</c:v>
                </c:pt>
                <c:pt idx="539">
                  <c:v>1.23098</c:v>
                </c:pt>
                <c:pt idx="540">
                  <c:v>1.38131</c:v>
                </c:pt>
                <c:pt idx="541">
                  <c:v>2.04826</c:v>
                </c:pt>
                <c:pt idx="542">
                  <c:v>1.5611900000000001</c:v>
                </c:pt>
                <c:pt idx="543">
                  <c:v>2.1210900000000001</c:v>
                </c:pt>
                <c:pt idx="544">
                  <c:v>1.5027299999999999</c:v>
                </c:pt>
                <c:pt idx="545">
                  <c:v>1.34646</c:v>
                </c:pt>
                <c:pt idx="546">
                  <c:v>1.86307</c:v>
                </c:pt>
                <c:pt idx="547">
                  <c:v>1.6621600000000001</c:v>
                </c:pt>
                <c:pt idx="548">
                  <c:v>1.4472799999999999</c:v>
                </c:pt>
                <c:pt idx="549">
                  <c:v>1.77959</c:v>
                </c:pt>
                <c:pt idx="550">
                  <c:v>1.1332</c:v>
                </c:pt>
                <c:pt idx="551">
                  <c:v>1.49986</c:v>
                </c:pt>
                <c:pt idx="552">
                  <c:v>1.1102700000000001</c:v>
                </c:pt>
                <c:pt idx="553">
                  <c:v>1.6450899999999999</c:v>
                </c:pt>
                <c:pt idx="554">
                  <c:v>1.9147099999999999</c:v>
                </c:pt>
                <c:pt idx="555">
                  <c:v>2.2241200000000001</c:v>
                </c:pt>
                <c:pt idx="556">
                  <c:v>1.94401</c:v>
                </c:pt>
                <c:pt idx="557">
                  <c:v>1.4710000000000001</c:v>
                </c:pt>
                <c:pt idx="558">
                  <c:v>1.63683</c:v>
                </c:pt>
                <c:pt idx="559">
                  <c:v>1.4657899999999999</c:v>
                </c:pt>
                <c:pt idx="560">
                  <c:v>2.1977099999999998</c:v>
                </c:pt>
                <c:pt idx="561">
                  <c:v>1.73665</c:v>
                </c:pt>
                <c:pt idx="562">
                  <c:v>1.80721</c:v>
                </c:pt>
                <c:pt idx="563">
                  <c:v>1.5654699999999999</c:v>
                </c:pt>
                <c:pt idx="564">
                  <c:v>1.4457899999999999</c:v>
                </c:pt>
                <c:pt idx="565">
                  <c:v>1.3636900000000001</c:v>
                </c:pt>
                <c:pt idx="566">
                  <c:v>1.9460900000000001</c:v>
                </c:pt>
                <c:pt idx="567">
                  <c:v>1.4639500000000001</c:v>
                </c:pt>
                <c:pt idx="568">
                  <c:v>1.2783500000000001</c:v>
                </c:pt>
                <c:pt idx="569">
                  <c:v>1.3313600000000001</c:v>
                </c:pt>
                <c:pt idx="570">
                  <c:v>2.25203</c:v>
                </c:pt>
                <c:pt idx="571">
                  <c:v>1.6788099999999999</c:v>
                </c:pt>
                <c:pt idx="572">
                  <c:v>1.7100599999999999</c:v>
                </c:pt>
                <c:pt idx="573">
                  <c:v>1.8495200000000001</c:v>
                </c:pt>
                <c:pt idx="574">
                  <c:v>1.89924</c:v>
                </c:pt>
                <c:pt idx="575">
                  <c:v>1.6778500000000001</c:v>
                </c:pt>
                <c:pt idx="576">
                  <c:v>1.2622100000000001</c:v>
                </c:pt>
                <c:pt idx="577">
                  <c:v>1.50475</c:v>
                </c:pt>
                <c:pt idx="578">
                  <c:v>2.2218300000000002</c:v>
                </c:pt>
                <c:pt idx="579">
                  <c:v>0.91222000000000003</c:v>
                </c:pt>
                <c:pt idx="580">
                  <c:v>1.1232</c:v>
                </c:pt>
                <c:pt idx="581">
                  <c:v>1.1148800000000001</c:v>
                </c:pt>
                <c:pt idx="582">
                  <c:v>1.09659</c:v>
                </c:pt>
                <c:pt idx="583">
                  <c:v>1.5004200000000001</c:v>
                </c:pt>
                <c:pt idx="584">
                  <c:v>2.1671800000000001</c:v>
                </c:pt>
                <c:pt idx="585">
                  <c:v>1.42716</c:v>
                </c:pt>
                <c:pt idx="586">
                  <c:v>1.3450200000000001</c:v>
                </c:pt>
                <c:pt idx="587">
                  <c:v>1.72967</c:v>
                </c:pt>
                <c:pt idx="588">
                  <c:v>0.97741</c:v>
                </c:pt>
                <c:pt idx="589">
                  <c:v>1.7102299999999999</c:v>
                </c:pt>
                <c:pt idx="590">
                  <c:v>1.4173800000000001</c:v>
                </c:pt>
                <c:pt idx="591">
                  <c:v>1.54931</c:v>
                </c:pt>
                <c:pt idx="592">
                  <c:v>1.8754</c:v>
                </c:pt>
                <c:pt idx="593">
                  <c:v>1.8277300000000001</c:v>
                </c:pt>
                <c:pt idx="594">
                  <c:v>1.47496</c:v>
                </c:pt>
                <c:pt idx="595">
                  <c:v>1.0543800000000001</c:v>
                </c:pt>
                <c:pt idx="596">
                  <c:v>2.5758700000000001</c:v>
                </c:pt>
                <c:pt idx="597">
                  <c:v>2.2308400000000002</c:v>
                </c:pt>
                <c:pt idx="598">
                  <c:v>1.1073999999999999</c:v>
                </c:pt>
                <c:pt idx="599">
                  <c:v>2.7245499999999998</c:v>
                </c:pt>
                <c:pt idx="600">
                  <c:v>1.1925300000000001</c:v>
                </c:pt>
                <c:pt idx="601">
                  <c:v>1.17754</c:v>
                </c:pt>
                <c:pt idx="602">
                  <c:v>1.5251999999999999</c:v>
                </c:pt>
                <c:pt idx="603">
                  <c:v>1.38713</c:v>
                </c:pt>
                <c:pt idx="604">
                  <c:v>2.3555700000000002</c:v>
                </c:pt>
                <c:pt idx="605">
                  <c:v>2.1823800000000002</c:v>
                </c:pt>
                <c:pt idx="606">
                  <c:v>1.31128</c:v>
                </c:pt>
                <c:pt idx="607">
                  <c:v>1.1705099999999999</c:v>
                </c:pt>
                <c:pt idx="608">
                  <c:v>1.3930199999999999</c:v>
                </c:pt>
                <c:pt idx="609">
                  <c:v>1.2473700000000001</c:v>
                </c:pt>
                <c:pt idx="610">
                  <c:v>1.38483</c:v>
                </c:pt>
                <c:pt idx="611">
                  <c:v>1.3769899999999999</c:v>
                </c:pt>
                <c:pt idx="612">
                  <c:v>1.51136</c:v>
                </c:pt>
                <c:pt idx="613">
                  <c:v>1.51962</c:v>
                </c:pt>
                <c:pt idx="614">
                  <c:v>1.1840999999999999</c:v>
                </c:pt>
                <c:pt idx="615">
                  <c:v>1.0517700000000001</c:v>
                </c:pt>
                <c:pt idx="616">
                  <c:v>1.4277599999999999</c:v>
                </c:pt>
                <c:pt idx="617">
                  <c:v>1.2976799999999999</c:v>
                </c:pt>
                <c:pt idx="618">
                  <c:v>1.6625099999999999</c:v>
                </c:pt>
                <c:pt idx="619">
                  <c:v>1.7889600000000001</c:v>
                </c:pt>
                <c:pt idx="620">
                  <c:v>1.1682600000000001</c:v>
                </c:pt>
                <c:pt idx="621">
                  <c:v>1.2087399999999999</c:v>
                </c:pt>
                <c:pt idx="622">
                  <c:v>1.3346899999999999</c:v>
                </c:pt>
                <c:pt idx="623">
                  <c:v>1.1622600000000001</c:v>
                </c:pt>
                <c:pt idx="624">
                  <c:v>2.3277899999999998</c:v>
                </c:pt>
                <c:pt idx="625">
                  <c:v>2.2661199999999999</c:v>
                </c:pt>
                <c:pt idx="626">
                  <c:v>1.6689499999999999</c:v>
                </c:pt>
                <c:pt idx="627">
                  <c:v>1.30206</c:v>
                </c:pt>
                <c:pt idx="628">
                  <c:v>1.9311400000000001</c:v>
                </c:pt>
                <c:pt idx="629">
                  <c:v>1.7571399999999999</c:v>
                </c:pt>
                <c:pt idx="630">
                  <c:v>1.5349699999999999</c:v>
                </c:pt>
                <c:pt idx="631">
                  <c:v>1.1436999999999999</c:v>
                </c:pt>
                <c:pt idx="632">
                  <c:v>1.5557099999999999</c:v>
                </c:pt>
                <c:pt idx="633">
                  <c:v>1.4805999999999999</c:v>
                </c:pt>
                <c:pt idx="634">
                  <c:v>1.2217800000000001</c:v>
                </c:pt>
                <c:pt idx="635">
                  <c:v>1.4837800000000001</c:v>
                </c:pt>
                <c:pt idx="636">
                  <c:v>1.4235800000000001</c:v>
                </c:pt>
                <c:pt idx="637">
                  <c:v>2.1525500000000002</c:v>
                </c:pt>
                <c:pt idx="638">
                  <c:v>2.79739</c:v>
                </c:pt>
                <c:pt idx="639">
                  <c:v>1.09931</c:v>
                </c:pt>
                <c:pt idx="640">
                  <c:v>1.46841</c:v>
                </c:pt>
                <c:pt idx="641">
                  <c:v>1.41018</c:v>
                </c:pt>
                <c:pt idx="642">
                  <c:v>1.64994</c:v>
                </c:pt>
                <c:pt idx="643">
                  <c:v>1.16937</c:v>
                </c:pt>
                <c:pt idx="644">
                  <c:v>0.74302000000000001</c:v>
                </c:pt>
                <c:pt idx="645">
                  <c:v>1.8935200000000001</c:v>
                </c:pt>
                <c:pt idx="646">
                  <c:v>1.4657899999999999</c:v>
                </c:pt>
                <c:pt idx="647">
                  <c:v>1.30644</c:v>
                </c:pt>
                <c:pt idx="648">
                  <c:v>1.33317</c:v>
                </c:pt>
                <c:pt idx="649">
                  <c:v>2.6566999999999998</c:v>
                </c:pt>
                <c:pt idx="650">
                  <c:v>1.2304999999999999</c:v>
                </c:pt>
                <c:pt idx="651">
                  <c:v>1.5317499999999999</c:v>
                </c:pt>
                <c:pt idx="652">
                  <c:v>1.00654</c:v>
                </c:pt>
                <c:pt idx="653">
                  <c:v>1.5969899999999999</c:v>
                </c:pt>
                <c:pt idx="654">
                  <c:v>1.0623400000000001</c:v>
                </c:pt>
                <c:pt idx="655">
                  <c:v>1.5515300000000001</c:v>
                </c:pt>
                <c:pt idx="656">
                  <c:v>1.2674300000000001</c:v>
                </c:pt>
                <c:pt idx="657">
                  <c:v>1.704</c:v>
                </c:pt>
                <c:pt idx="658">
                  <c:v>1.8822300000000001</c:v>
                </c:pt>
                <c:pt idx="659">
                  <c:v>1.2956099999999999</c:v>
                </c:pt>
                <c:pt idx="660">
                  <c:v>1.4075800000000001</c:v>
                </c:pt>
                <c:pt idx="661">
                  <c:v>1.47739</c:v>
                </c:pt>
                <c:pt idx="662">
                  <c:v>2.45587</c:v>
                </c:pt>
                <c:pt idx="663">
                  <c:v>1.2047399999999999</c:v>
                </c:pt>
                <c:pt idx="664">
                  <c:v>1.4327799999999999</c:v>
                </c:pt>
                <c:pt idx="665">
                  <c:v>1.55402</c:v>
                </c:pt>
                <c:pt idx="666">
                  <c:v>1.8012999999999999</c:v>
                </c:pt>
                <c:pt idx="667">
                  <c:v>2.4186800000000002</c:v>
                </c:pt>
                <c:pt idx="668">
                  <c:v>1.4040900000000001</c:v>
                </c:pt>
                <c:pt idx="669">
                  <c:v>0.98406000000000005</c:v>
                </c:pt>
                <c:pt idx="670">
                  <c:v>1.7108699999999999</c:v>
                </c:pt>
                <c:pt idx="671">
                  <c:v>1.6915199999999999</c:v>
                </c:pt>
                <c:pt idx="672">
                  <c:v>1.6329499999999999</c:v>
                </c:pt>
                <c:pt idx="673">
                  <c:v>1.4935499999999999</c:v>
                </c:pt>
                <c:pt idx="674">
                  <c:v>1.60992</c:v>
                </c:pt>
                <c:pt idx="675">
                  <c:v>1.3532</c:v>
                </c:pt>
                <c:pt idx="676">
                  <c:v>1.1535899999999999</c:v>
                </c:pt>
                <c:pt idx="677">
                  <c:v>1.96662</c:v>
                </c:pt>
                <c:pt idx="678">
                  <c:v>1.50783</c:v>
                </c:pt>
                <c:pt idx="679">
                  <c:v>1.5478400000000001</c:v>
                </c:pt>
                <c:pt idx="680">
                  <c:v>1.4049400000000001</c:v>
                </c:pt>
                <c:pt idx="681">
                  <c:v>0.73617999999999995</c:v>
                </c:pt>
                <c:pt idx="682">
                  <c:v>1.2189300000000001</c:v>
                </c:pt>
                <c:pt idx="683">
                  <c:v>0.98651999999999995</c:v>
                </c:pt>
                <c:pt idx="684">
                  <c:v>1.4764600000000001</c:v>
                </c:pt>
                <c:pt idx="685">
                  <c:v>1.87856</c:v>
                </c:pt>
                <c:pt idx="686">
                  <c:v>2.1007500000000001</c:v>
                </c:pt>
                <c:pt idx="687">
                  <c:v>1.3838999999999999</c:v>
                </c:pt>
                <c:pt idx="688">
                  <c:v>1.38296</c:v>
                </c:pt>
                <c:pt idx="689">
                  <c:v>1.2682899999999999</c:v>
                </c:pt>
                <c:pt idx="690">
                  <c:v>1.3929</c:v>
                </c:pt>
                <c:pt idx="691">
                  <c:v>1.5114099999999999</c:v>
                </c:pt>
                <c:pt idx="692">
                  <c:v>1.13751</c:v>
                </c:pt>
                <c:pt idx="693">
                  <c:v>1.57314</c:v>
                </c:pt>
                <c:pt idx="694">
                  <c:v>1.7781400000000001</c:v>
                </c:pt>
                <c:pt idx="695">
                  <c:v>1.5476000000000001</c:v>
                </c:pt>
                <c:pt idx="696">
                  <c:v>1.61575</c:v>
                </c:pt>
                <c:pt idx="697">
                  <c:v>1.7602899999999999</c:v>
                </c:pt>
                <c:pt idx="698">
                  <c:v>1.8149900000000001</c:v>
                </c:pt>
                <c:pt idx="699">
                  <c:v>1.5408500000000001</c:v>
                </c:pt>
                <c:pt idx="700">
                  <c:v>1.25919</c:v>
                </c:pt>
                <c:pt idx="701">
                  <c:v>1.41</c:v>
                </c:pt>
                <c:pt idx="702">
                  <c:v>1.75519</c:v>
                </c:pt>
                <c:pt idx="703">
                  <c:v>1.75776</c:v>
                </c:pt>
                <c:pt idx="704">
                  <c:v>2.5508299999999999</c:v>
                </c:pt>
                <c:pt idx="705">
                  <c:v>1.29413</c:v>
                </c:pt>
                <c:pt idx="706">
                  <c:v>1.74779</c:v>
                </c:pt>
                <c:pt idx="707">
                  <c:v>1.177</c:v>
                </c:pt>
                <c:pt idx="708">
                  <c:v>1.3944399999999999</c:v>
                </c:pt>
                <c:pt idx="709">
                  <c:v>1.393</c:v>
                </c:pt>
                <c:pt idx="710">
                  <c:v>2.2419699999999998</c:v>
                </c:pt>
                <c:pt idx="711">
                  <c:v>1.1674500000000001</c:v>
                </c:pt>
                <c:pt idx="712">
                  <c:v>1.3146</c:v>
                </c:pt>
                <c:pt idx="713">
                  <c:v>2.0243799999999998</c:v>
                </c:pt>
                <c:pt idx="714">
                  <c:v>1.65323</c:v>
                </c:pt>
                <c:pt idx="715">
                  <c:v>2.3641000000000001</c:v>
                </c:pt>
                <c:pt idx="716">
                  <c:v>1.9954499999999999</c:v>
                </c:pt>
                <c:pt idx="717">
                  <c:v>1.4511099999999999</c:v>
                </c:pt>
                <c:pt idx="718">
                  <c:v>2.0439500000000002</c:v>
                </c:pt>
                <c:pt idx="719">
                  <c:v>1.6412500000000001</c:v>
                </c:pt>
                <c:pt idx="720">
                  <c:v>1.7346299999999999</c:v>
                </c:pt>
                <c:pt idx="721">
                  <c:v>2.0893299999999999</c:v>
                </c:pt>
                <c:pt idx="722">
                  <c:v>1.5747899999999999</c:v>
                </c:pt>
                <c:pt idx="723">
                  <c:v>1.7807999999999999</c:v>
                </c:pt>
                <c:pt idx="724">
                  <c:v>1.3768199999999999</c:v>
                </c:pt>
                <c:pt idx="725">
                  <c:v>1.7731699999999999</c:v>
                </c:pt>
                <c:pt idx="726">
                  <c:v>1.7627999999999999</c:v>
                </c:pt>
                <c:pt idx="727">
                  <c:v>2.1998600000000001</c:v>
                </c:pt>
                <c:pt idx="728">
                  <c:v>1.4987699999999999</c:v>
                </c:pt>
                <c:pt idx="729">
                  <c:v>1.7202900000000001</c:v>
                </c:pt>
                <c:pt idx="730">
                  <c:v>1.9257500000000001</c:v>
                </c:pt>
                <c:pt idx="731">
                  <c:v>1.83426</c:v>
                </c:pt>
                <c:pt idx="732">
                  <c:v>1.1564099999999999</c:v>
                </c:pt>
                <c:pt idx="733">
                  <c:v>2.0310999999999999</c:v>
                </c:pt>
                <c:pt idx="734">
                  <c:v>1.5963400000000001</c:v>
                </c:pt>
                <c:pt idx="735">
                  <c:v>1.2775300000000001</c:v>
                </c:pt>
                <c:pt idx="736">
                  <c:v>1.39103</c:v>
                </c:pt>
                <c:pt idx="737">
                  <c:v>1.6452</c:v>
                </c:pt>
                <c:pt idx="738">
                  <c:v>1.3326800000000001</c:v>
                </c:pt>
                <c:pt idx="739">
                  <c:v>1.4458500000000001</c:v>
                </c:pt>
                <c:pt idx="740">
                  <c:v>2.1139199999999998</c:v>
                </c:pt>
                <c:pt idx="741">
                  <c:v>2.2509100000000002</c:v>
                </c:pt>
                <c:pt idx="742">
                  <c:v>2.0879599999999998</c:v>
                </c:pt>
                <c:pt idx="743">
                  <c:v>1.39158</c:v>
                </c:pt>
                <c:pt idx="744">
                  <c:v>1.4237599999999999</c:v>
                </c:pt>
                <c:pt idx="745">
                  <c:v>1.82561</c:v>
                </c:pt>
                <c:pt idx="746">
                  <c:v>1.73281</c:v>
                </c:pt>
                <c:pt idx="747">
                  <c:v>1.4212899999999999</c:v>
                </c:pt>
                <c:pt idx="748">
                  <c:v>1.6742699999999999</c:v>
                </c:pt>
                <c:pt idx="749">
                  <c:v>1.3251299999999999</c:v>
                </c:pt>
                <c:pt idx="750">
                  <c:v>0.89798</c:v>
                </c:pt>
                <c:pt idx="751">
                  <c:v>1.9546300000000001</c:v>
                </c:pt>
                <c:pt idx="752">
                  <c:v>1.3960999999999999</c:v>
                </c:pt>
                <c:pt idx="753">
                  <c:v>1.54213</c:v>
                </c:pt>
                <c:pt idx="754">
                  <c:v>2.6428799999999999</c:v>
                </c:pt>
                <c:pt idx="755">
                  <c:v>1.8624499999999999</c:v>
                </c:pt>
                <c:pt idx="756">
                  <c:v>2.34341</c:v>
                </c:pt>
                <c:pt idx="757">
                  <c:v>1.66584</c:v>
                </c:pt>
                <c:pt idx="758">
                  <c:v>1.7894699999999999</c:v>
                </c:pt>
                <c:pt idx="759">
                  <c:v>1.524</c:v>
                </c:pt>
                <c:pt idx="760">
                  <c:v>1.2928200000000001</c:v>
                </c:pt>
                <c:pt idx="761">
                  <c:v>1.5371699999999999</c:v>
                </c:pt>
                <c:pt idx="762">
                  <c:v>1.7665999999999999</c:v>
                </c:pt>
                <c:pt idx="763">
                  <c:v>1.50383</c:v>
                </c:pt>
                <c:pt idx="764">
                  <c:v>1.7625200000000001</c:v>
                </c:pt>
                <c:pt idx="765">
                  <c:v>1.7833399999999999</c:v>
                </c:pt>
                <c:pt idx="766">
                  <c:v>2.11314</c:v>
                </c:pt>
                <c:pt idx="767">
                  <c:v>1.5685500000000001</c:v>
                </c:pt>
                <c:pt idx="768">
                  <c:v>2.1093500000000001</c:v>
                </c:pt>
                <c:pt idx="769">
                  <c:v>1.6463099999999999</c:v>
                </c:pt>
                <c:pt idx="770">
                  <c:v>1.9318299999999999</c:v>
                </c:pt>
                <c:pt idx="771">
                  <c:v>1.5891599999999999</c:v>
                </c:pt>
                <c:pt idx="772">
                  <c:v>2.0725799999999999</c:v>
                </c:pt>
                <c:pt idx="773">
                  <c:v>2.2653599999999998</c:v>
                </c:pt>
                <c:pt idx="774">
                  <c:v>2.0683199999999999</c:v>
                </c:pt>
                <c:pt idx="775">
                  <c:v>1.46777</c:v>
                </c:pt>
                <c:pt idx="776">
                  <c:v>1.3199000000000001</c:v>
                </c:pt>
                <c:pt idx="777">
                  <c:v>1.5036499999999999</c:v>
                </c:pt>
                <c:pt idx="778">
                  <c:v>2.5140799999999999</c:v>
                </c:pt>
                <c:pt idx="779">
                  <c:v>2.1027</c:v>
                </c:pt>
                <c:pt idx="780">
                  <c:v>1.90337</c:v>
                </c:pt>
                <c:pt idx="781">
                  <c:v>1.4732700000000001</c:v>
                </c:pt>
                <c:pt idx="782">
                  <c:v>1.7177199999999999</c:v>
                </c:pt>
                <c:pt idx="783">
                  <c:v>1.8764799999999999</c:v>
                </c:pt>
                <c:pt idx="784">
                  <c:v>1.8859600000000001</c:v>
                </c:pt>
                <c:pt idx="785">
                  <c:v>1.00145</c:v>
                </c:pt>
                <c:pt idx="786">
                  <c:v>1.5934900000000001</c:v>
                </c:pt>
                <c:pt idx="787">
                  <c:v>1.7164699999999999</c:v>
                </c:pt>
                <c:pt idx="788">
                  <c:v>1.7460800000000001</c:v>
                </c:pt>
                <c:pt idx="789">
                  <c:v>1.5465599999999999</c:v>
                </c:pt>
                <c:pt idx="790">
                  <c:v>2.4064700000000001</c:v>
                </c:pt>
                <c:pt idx="791">
                  <c:v>2.35568</c:v>
                </c:pt>
                <c:pt idx="792">
                  <c:v>2.0585200000000001</c:v>
                </c:pt>
                <c:pt idx="793">
                  <c:v>2.2382300000000002</c:v>
                </c:pt>
                <c:pt idx="794">
                  <c:v>1.72461</c:v>
                </c:pt>
                <c:pt idx="795">
                  <c:v>1.9389000000000001</c:v>
                </c:pt>
                <c:pt idx="796">
                  <c:v>1.68387</c:v>
                </c:pt>
                <c:pt idx="797">
                  <c:v>1.2818799999999999</c:v>
                </c:pt>
                <c:pt idx="798">
                  <c:v>1.92065</c:v>
                </c:pt>
                <c:pt idx="799">
                  <c:v>1.18042</c:v>
                </c:pt>
                <c:pt idx="800">
                  <c:v>1.7651600000000001</c:v>
                </c:pt>
                <c:pt idx="801">
                  <c:v>1.83317</c:v>
                </c:pt>
                <c:pt idx="802">
                  <c:v>1.53311</c:v>
                </c:pt>
                <c:pt idx="803">
                  <c:v>1.87113</c:v>
                </c:pt>
                <c:pt idx="804">
                  <c:v>1.8723700000000001</c:v>
                </c:pt>
                <c:pt idx="805">
                  <c:v>2.2256800000000001</c:v>
                </c:pt>
                <c:pt idx="806">
                  <c:v>1.7810900000000001</c:v>
                </c:pt>
                <c:pt idx="807">
                  <c:v>1.6399600000000001</c:v>
                </c:pt>
                <c:pt idx="808">
                  <c:v>1.84707</c:v>
                </c:pt>
                <c:pt idx="809">
                  <c:v>1.3456600000000001</c:v>
                </c:pt>
                <c:pt idx="810">
                  <c:v>2.01024</c:v>
                </c:pt>
                <c:pt idx="811">
                  <c:v>1.14852</c:v>
                </c:pt>
                <c:pt idx="812">
                  <c:v>1.3599300000000001</c:v>
                </c:pt>
                <c:pt idx="813">
                  <c:v>1.79735</c:v>
                </c:pt>
                <c:pt idx="814">
                  <c:v>1.7342900000000001</c:v>
                </c:pt>
                <c:pt idx="815">
                  <c:v>2.2857799999999999</c:v>
                </c:pt>
                <c:pt idx="816">
                  <c:v>1.2456700000000001</c:v>
                </c:pt>
                <c:pt idx="817">
                  <c:v>2.1810999999999998</c:v>
                </c:pt>
                <c:pt idx="818">
                  <c:v>1.9664900000000001</c:v>
                </c:pt>
                <c:pt idx="819">
                  <c:v>2.00143</c:v>
                </c:pt>
                <c:pt idx="820">
                  <c:v>2.2901400000000001</c:v>
                </c:pt>
                <c:pt idx="821">
                  <c:v>1.9055899999999999</c:v>
                </c:pt>
                <c:pt idx="822">
                  <c:v>1.82189</c:v>
                </c:pt>
                <c:pt idx="823">
                  <c:v>1.7118</c:v>
                </c:pt>
                <c:pt idx="824">
                  <c:v>1.5399499999999999</c:v>
                </c:pt>
                <c:pt idx="825">
                  <c:v>1.41181</c:v>
                </c:pt>
                <c:pt idx="826">
                  <c:v>1.6005100000000001</c:v>
                </c:pt>
                <c:pt idx="827">
                  <c:v>2.3896999999999999</c:v>
                </c:pt>
                <c:pt idx="828">
                  <c:v>2.2993299999999999</c:v>
                </c:pt>
                <c:pt idx="829">
                  <c:v>1.5109399999999999</c:v>
                </c:pt>
                <c:pt idx="830">
                  <c:v>2.0341</c:v>
                </c:pt>
                <c:pt idx="831">
                  <c:v>0.97912999999999994</c:v>
                </c:pt>
                <c:pt idx="832">
                  <c:v>1.3487499999999999</c:v>
                </c:pt>
                <c:pt idx="833">
                  <c:v>1.09572</c:v>
                </c:pt>
                <c:pt idx="834">
                  <c:v>1.5675300000000001</c:v>
                </c:pt>
                <c:pt idx="835">
                  <c:v>1.2866</c:v>
                </c:pt>
                <c:pt idx="836">
                  <c:v>0.98011000000000004</c:v>
                </c:pt>
                <c:pt idx="837">
                  <c:v>1.3290299999999999</c:v>
                </c:pt>
                <c:pt idx="838">
                  <c:v>1.6046100000000001</c:v>
                </c:pt>
                <c:pt idx="839">
                  <c:v>2.3755199999999999</c:v>
                </c:pt>
                <c:pt idx="840">
                  <c:v>1.8766099999999999</c:v>
                </c:pt>
                <c:pt idx="841">
                  <c:v>1.9283699999999999</c:v>
                </c:pt>
                <c:pt idx="842">
                  <c:v>1.3684400000000001</c:v>
                </c:pt>
                <c:pt idx="843">
                  <c:v>1.1108800000000001</c:v>
                </c:pt>
                <c:pt idx="844">
                  <c:v>2.0156100000000001</c:v>
                </c:pt>
                <c:pt idx="845">
                  <c:v>1.21594</c:v>
                </c:pt>
                <c:pt idx="846">
                  <c:v>2.56128</c:v>
                </c:pt>
                <c:pt idx="847">
                  <c:v>0.95577000000000001</c:v>
                </c:pt>
                <c:pt idx="848">
                  <c:v>1.53583</c:v>
                </c:pt>
                <c:pt idx="849">
                  <c:v>1.46753</c:v>
                </c:pt>
                <c:pt idx="850">
                  <c:v>1.0535399999999999</c:v>
                </c:pt>
                <c:pt idx="851">
                  <c:v>2.0310100000000002</c:v>
                </c:pt>
                <c:pt idx="852">
                  <c:v>1.19912</c:v>
                </c:pt>
                <c:pt idx="853">
                  <c:v>1.73007</c:v>
                </c:pt>
                <c:pt idx="854">
                  <c:v>1.4874499999999999</c:v>
                </c:pt>
                <c:pt idx="855">
                  <c:v>1.4369799999999999</c:v>
                </c:pt>
                <c:pt idx="856">
                  <c:v>1.4471700000000001</c:v>
                </c:pt>
                <c:pt idx="857">
                  <c:v>1.5693699999999999</c:v>
                </c:pt>
                <c:pt idx="858">
                  <c:v>2.17225</c:v>
                </c:pt>
                <c:pt idx="859">
                  <c:v>1.40249</c:v>
                </c:pt>
                <c:pt idx="860">
                  <c:v>1.1502399999999999</c:v>
                </c:pt>
                <c:pt idx="861">
                  <c:v>1.4796</c:v>
                </c:pt>
                <c:pt idx="862">
                  <c:v>1.9877400000000001</c:v>
                </c:pt>
                <c:pt idx="863">
                  <c:v>1.4161600000000001</c:v>
                </c:pt>
                <c:pt idx="864">
                  <c:v>1.2025999999999999</c:v>
                </c:pt>
                <c:pt idx="865">
                  <c:v>2.3310300000000002</c:v>
                </c:pt>
                <c:pt idx="866">
                  <c:v>2.4519299999999999</c:v>
                </c:pt>
                <c:pt idx="867">
                  <c:v>1.5579499999999999</c:v>
                </c:pt>
                <c:pt idx="868">
                  <c:v>1.47285</c:v>
                </c:pt>
                <c:pt idx="869">
                  <c:v>1.71526</c:v>
                </c:pt>
                <c:pt idx="870">
                  <c:v>1.4352400000000001</c:v>
                </c:pt>
                <c:pt idx="871">
                  <c:v>0.79588999999999999</c:v>
                </c:pt>
                <c:pt idx="872">
                  <c:v>1.54312</c:v>
                </c:pt>
                <c:pt idx="873">
                  <c:v>1.57744</c:v>
                </c:pt>
                <c:pt idx="874">
                  <c:v>0.8518</c:v>
                </c:pt>
                <c:pt idx="875">
                  <c:v>1.4581900000000001</c:v>
                </c:pt>
                <c:pt idx="876">
                  <c:v>1.72479</c:v>
                </c:pt>
                <c:pt idx="877">
                  <c:v>1.1544000000000001</c:v>
                </c:pt>
                <c:pt idx="878">
                  <c:v>1.31599</c:v>
                </c:pt>
                <c:pt idx="879">
                  <c:v>1.3737900000000001</c:v>
                </c:pt>
                <c:pt idx="880">
                  <c:v>2.10283</c:v>
                </c:pt>
                <c:pt idx="881">
                  <c:v>1.92137</c:v>
                </c:pt>
                <c:pt idx="882">
                  <c:v>1.4923</c:v>
                </c:pt>
                <c:pt idx="883">
                  <c:v>1.2452300000000001</c:v>
                </c:pt>
                <c:pt idx="884">
                  <c:v>1.2982199999999999</c:v>
                </c:pt>
                <c:pt idx="885">
                  <c:v>2.37182</c:v>
                </c:pt>
                <c:pt idx="886">
                  <c:v>1.6890400000000001</c:v>
                </c:pt>
                <c:pt idx="887">
                  <c:v>2.4572600000000002</c:v>
                </c:pt>
                <c:pt idx="888">
                  <c:v>1.2324999999999999</c:v>
                </c:pt>
                <c:pt idx="889">
                  <c:v>1.8946799999999999</c:v>
                </c:pt>
                <c:pt idx="890">
                  <c:v>1.3844700000000001</c:v>
                </c:pt>
                <c:pt idx="891">
                  <c:v>2.3000799999999999</c:v>
                </c:pt>
                <c:pt idx="892">
                  <c:v>2.4587300000000001</c:v>
                </c:pt>
                <c:pt idx="893">
                  <c:v>1.17171</c:v>
                </c:pt>
                <c:pt idx="894">
                  <c:v>1.42327</c:v>
                </c:pt>
                <c:pt idx="895">
                  <c:v>1.4404999999999999</c:v>
                </c:pt>
                <c:pt idx="896">
                  <c:v>1.24109</c:v>
                </c:pt>
                <c:pt idx="897">
                  <c:v>0.93533999999999995</c:v>
                </c:pt>
                <c:pt idx="898">
                  <c:v>2.0315099999999999</c:v>
                </c:pt>
                <c:pt idx="899">
                  <c:v>1.54575</c:v>
                </c:pt>
                <c:pt idx="900">
                  <c:v>1.4152499999999999</c:v>
                </c:pt>
                <c:pt idx="901">
                  <c:v>1.1838299999999999</c:v>
                </c:pt>
                <c:pt idx="902">
                  <c:v>1.79823</c:v>
                </c:pt>
                <c:pt idx="903">
                  <c:v>2.0460699999999998</c:v>
                </c:pt>
                <c:pt idx="904">
                  <c:v>2.5975700000000002</c:v>
                </c:pt>
                <c:pt idx="905">
                  <c:v>2.2331599999999998</c:v>
                </c:pt>
                <c:pt idx="906">
                  <c:v>2.35453</c:v>
                </c:pt>
                <c:pt idx="907">
                  <c:v>1.44147</c:v>
                </c:pt>
                <c:pt idx="908">
                  <c:v>1.67866</c:v>
                </c:pt>
                <c:pt idx="909">
                  <c:v>2.3245</c:v>
                </c:pt>
                <c:pt idx="910">
                  <c:v>1.4078299999999999</c:v>
                </c:pt>
                <c:pt idx="911">
                  <c:v>1.4346099999999999</c:v>
                </c:pt>
                <c:pt idx="912">
                  <c:v>1.5383</c:v>
                </c:pt>
                <c:pt idx="913">
                  <c:v>2.0779899999999998</c:v>
                </c:pt>
                <c:pt idx="914">
                  <c:v>2.5364</c:v>
                </c:pt>
                <c:pt idx="915">
                  <c:v>2.2279300000000002</c:v>
                </c:pt>
                <c:pt idx="916">
                  <c:v>2.3261500000000002</c:v>
                </c:pt>
                <c:pt idx="917">
                  <c:v>2.19312</c:v>
                </c:pt>
                <c:pt idx="918">
                  <c:v>1.3842300000000001</c:v>
                </c:pt>
                <c:pt idx="919">
                  <c:v>2.5198299999999998</c:v>
                </c:pt>
                <c:pt idx="920">
                  <c:v>1.7338899999999999</c:v>
                </c:pt>
                <c:pt idx="921">
                  <c:v>1.9037900000000001</c:v>
                </c:pt>
                <c:pt idx="922">
                  <c:v>1.5048600000000001</c:v>
                </c:pt>
                <c:pt idx="923">
                  <c:v>2.3881100000000002</c:v>
                </c:pt>
                <c:pt idx="924">
                  <c:v>1.4035</c:v>
                </c:pt>
                <c:pt idx="925">
                  <c:v>2.03505</c:v>
                </c:pt>
                <c:pt idx="926">
                  <c:v>1.9884200000000001</c:v>
                </c:pt>
                <c:pt idx="927">
                  <c:v>1.8956200000000001</c:v>
                </c:pt>
                <c:pt idx="928">
                  <c:v>1.4398599999999999</c:v>
                </c:pt>
                <c:pt idx="929">
                  <c:v>1.5079199999999999</c:v>
                </c:pt>
                <c:pt idx="930">
                  <c:v>1.7535000000000001</c:v>
                </c:pt>
                <c:pt idx="931">
                  <c:v>2.2029299999999998</c:v>
                </c:pt>
                <c:pt idx="932">
                  <c:v>1.99254</c:v>
                </c:pt>
                <c:pt idx="933">
                  <c:v>2.2040199999999999</c:v>
                </c:pt>
                <c:pt idx="934">
                  <c:v>1.72872</c:v>
                </c:pt>
                <c:pt idx="935">
                  <c:v>1.94357</c:v>
                </c:pt>
                <c:pt idx="936">
                  <c:v>0.92068000000000005</c:v>
                </c:pt>
                <c:pt idx="937">
                  <c:v>1.6375500000000001</c:v>
                </c:pt>
                <c:pt idx="938">
                  <c:v>1.24501</c:v>
                </c:pt>
                <c:pt idx="939">
                  <c:v>1.7218100000000001</c:v>
                </c:pt>
                <c:pt idx="940">
                  <c:v>1.54891</c:v>
                </c:pt>
                <c:pt idx="941">
                  <c:v>1.61774</c:v>
                </c:pt>
                <c:pt idx="942">
                  <c:v>1.2444900000000001</c:v>
                </c:pt>
                <c:pt idx="943">
                  <c:v>1.2474700000000001</c:v>
                </c:pt>
                <c:pt idx="944">
                  <c:v>1.28373</c:v>
                </c:pt>
                <c:pt idx="945">
                  <c:v>1.2878400000000001</c:v>
                </c:pt>
                <c:pt idx="946">
                  <c:v>2.04088</c:v>
                </c:pt>
                <c:pt idx="947">
                  <c:v>1.6113500000000001</c:v>
                </c:pt>
                <c:pt idx="948">
                  <c:v>2.2419199999999999</c:v>
                </c:pt>
                <c:pt idx="949">
                  <c:v>1.39815</c:v>
                </c:pt>
                <c:pt idx="950">
                  <c:v>1.61266</c:v>
                </c:pt>
                <c:pt idx="951">
                  <c:v>1.41326</c:v>
                </c:pt>
                <c:pt idx="952">
                  <c:v>1.39439</c:v>
                </c:pt>
                <c:pt idx="953">
                  <c:v>1.5044999999999999</c:v>
                </c:pt>
                <c:pt idx="954">
                  <c:v>2.1055600000000001</c:v>
                </c:pt>
                <c:pt idx="955">
                  <c:v>1.68811</c:v>
                </c:pt>
                <c:pt idx="956">
                  <c:v>1.7698799999999999</c:v>
                </c:pt>
                <c:pt idx="957">
                  <c:v>1.8232900000000001</c:v>
                </c:pt>
                <c:pt idx="958">
                  <c:v>1.95523</c:v>
                </c:pt>
                <c:pt idx="959">
                  <c:v>1.68825</c:v>
                </c:pt>
                <c:pt idx="960">
                  <c:v>1.77328</c:v>
                </c:pt>
                <c:pt idx="961">
                  <c:v>1.9472700000000001</c:v>
                </c:pt>
                <c:pt idx="962">
                  <c:v>2.4601799999999998</c:v>
                </c:pt>
                <c:pt idx="963">
                  <c:v>1.91675</c:v>
                </c:pt>
                <c:pt idx="964">
                  <c:v>1.70425</c:v>
                </c:pt>
                <c:pt idx="965">
                  <c:v>1.6813</c:v>
                </c:pt>
                <c:pt idx="966">
                  <c:v>1.5436000000000001</c:v>
                </c:pt>
                <c:pt idx="967">
                  <c:v>1.1123799999999999</c:v>
                </c:pt>
                <c:pt idx="968">
                  <c:v>1.5207200000000001</c:v>
                </c:pt>
                <c:pt idx="969">
                  <c:v>1.7067300000000001</c:v>
                </c:pt>
                <c:pt idx="970">
                  <c:v>1.77197</c:v>
                </c:pt>
                <c:pt idx="971">
                  <c:v>1.9122300000000001</c:v>
                </c:pt>
                <c:pt idx="972">
                  <c:v>2.10358</c:v>
                </c:pt>
                <c:pt idx="973">
                  <c:v>2.05409</c:v>
                </c:pt>
                <c:pt idx="974">
                  <c:v>2.0344500000000001</c:v>
                </c:pt>
                <c:pt idx="975">
                  <c:v>1.5364599999999999</c:v>
                </c:pt>
                <c:pt idx="976">
                  <c:v>1.7597799999999999</c:v>
                </c:pt>
                <c:pt idx="977">
                  <c:v>1.7188399999999999</c:v>
                </c:pt>
                <c:pt idx="978">
                  <c:v>1.6527099999999999</c:v>
                </c:pt>
                <c:pt idx="979">
                  <c:v>2.1987100000000002</c:v>
                </c:pt>
                <c:pt idx="980">
                  <c:v>1.8588199999999999</c:v>
                </c:pt>
                <c:pt idx="981">
                  <c:v>1.5442400000000001</c:v>
                </c:pt>
                <c:pt idx="982">
                  <c:v>1.6346400000000001</c:v>
                </c:pt>
                <c:pt idx="983">
                  <c:v>1.61954</c:v>
                </c:pt>
                <c:pt idx="984">
                  <c:v>1.92184</c:v>
                </c:pt>
                <c:pt idx="985">
                  <c:v>1.8686</c:v>
                </c:pt>
                <c:pt idx="986">
                  <c:v>1.6091500000000001</c:v>
                </c:pt>
                <c:pt idx="987">
                  <c:v>1.88185</c:v>
                </c:pt>
                <c:pt idx="988">
                  <c:v>1.98742</c:v>
                </c:pt>
                <c:pt idx="989">
                  <c:v>1.83247</c:v>
                </c:pt>
                <c:pt idx="990">
                  <c:v>1.6019699999999999</c:v>
                </c:pt>
                <c:pt idx="991">
                  <c:v>2.0962299999999998</c:v>
                </c:pt>
                <c:pt idx="992">
                  <c:v>1.90795</c:v>
                </c:pt>
                <c:pt idx="993">
                  <c:v>1.3927099999999999</c:v>
                </c:pt>
                <c:pt idx="994">
                  <c:v>1.8017799999999999</c:v>
                </c:pt>
                <c:pt idx="995">
                  <c:v>1.59396</c:v>
                </c:pt>
                <c:pt idx="996">
                  <c:v>1.66473</c:v>
                </c:pt>
                <c:pt idx="997">
                  <c:v>1.8120400000000001</c:v>
                </c:pt>
                <c:pt idx="998">
                  <c:v>1.5515600000000001</c:v>
                </c:pt>
                <c:pt idx="999">
                  <c:v>1.67008</c:v>
                </c:pt>
                <c:pt idx="1000">
                  <c:v>1.55629</c:v>
                </c:pt>
                <c:pt idx="1001">
                  <c:v>1.59632</c:v>
                </c:pt>
                <c:pt idx="1002">
                  <c:v>2.1585399999999999</c:v>
                </c:pt>
                <c:pt idx="1003">
                  <c:v>1.5510699999999999</c:v>
                </c:pt>
                <c:pt idx="1004">
                  <c:v>1.46644</c:v>
                </c:pt>
                <c:pt idx="1005">
                  <c:v>1.5273699999999999</c:v>
                </c:pt>
                <c:pt idx="1006">
                  <c:v>1.6096200000000001</c:v>
                </c:pt>
                <c:pt idx="1007">
                  <c:v>1.3013399999999999</c:v>
                </c:pt>
                <c:pt idx="1008">
                  <c:v>1.4877800000000001</c:v>
                </c:pt>
                <c:pt idx="1009">
                  <c:v>1.67753</c:v>
                </c:pt>
                <c:pt idx="1010">
                  <c:v>1.5425899999999999</c:v>
                </c:pt>
                <c:pt idx="1011">
                  <c:v>1.7416700000000001</c:v>
                </c:pt>
                <c:pt idx="1012">
                  <c:v>1.92926</c:v>
                </c:pt>
                <c:pt idx="1013">
                  <c:v>1.3167500000000001</c:v>
                </c:pt>
                <c:pt idx="1014">
                  <c:v>1.61111</c:v>
                </c:pt>
                <c:pt idx="1015">
                  <c:v>1.80125</c:v>
                </c:pt>
                <c:pt idx="1016">
                  <c:v>1.85042</c:v>
                </c:pt>
                <c:pt idx="1017">
                  <c:v>1.88079</c:v>
                </c:pt>
                <c:pt idx="1018">
                  <c:v>1.6960299999999999</c:v>
                </c:pt>
                <c:pt idx="1019">
                  <c:v>1.70156</c:v>
                </c:pt>
                <c:pt idx="1020">
                  <c:v>1.5176400000000001</c:v>
                </c:pt>
                <c:pt idx="1021">
                  <c:v>1.51407</c:v>
                </c:pt>
                <c:pt idx="1022">
                  <c:v>1.54938</c:v>
                </c:pt>
                <c:pt idx="1023">
                  <c:v>1.80202</c:v>
                </c:pt>
                <c:pt idx="1024">
                  <c:v>1.22472</c:v>
                </c:pt>
                <c:pt idx="1025">
                  <c:v>1.6898899999999999</c:v>
                </c:pt>
                <c:pt idx="1026">
                  <c:v>1.4624200000000001</c:v>
                </c:pt>
                <c:pt idx="1027">
                  <c:v>1.57677</c:v>
                </c:pt>
                <c:pt idx="1028">
                  <c:v>1.65947</c:v>
                </c:pt>
                <c:pt idx="1029">
                  <c:v>1.2481100000000001</c:v>
                </c:pt>
                <c:pt idx="1030">
                  <c:v>1.5910299999999999</c:v>
                </c:pt>
                <c:pt idx="1031">
                  <c:v>1.80949</c:v>
                </c:pt>
                <c:pt idx="1032">
                  <c:v>1.7467200000000001</c:v>
                </c:pt>
                <c:pt idx="1033">
                  <c:v>1.76905</c:v>
                </c:pt>
                <c:pt idx="1034">
                  <c:v>1.39486</c:v>
                </c:pt>
                <c:pt idx="1035">
                  <c:v>0.95001000000000002</c:v>
                </c:pt>
                <c:pt idx="1036">
                  <c:v>1.37141</c:v>
                </c:pt>
                <c:pt idx="1037">
                  <c:v>1.8065599999999999</c:v>
                </c:pt>
                <c:pt idx="1038">
                  <c:v>1.1865300000000001</c:v>
                </c:pt>
                <c:pt idx="1039">
                  <c:v>1.4209000000000001</c:v>
                </c:pt>
                <c:pt idx="1040">
                  <c:v>1.3915900000000001</c:v>
                </c:pt>
                <c:pt idx="1041">
                  <c:v>1.6812800000000001</c:v>
                </c:pt>
                <c:pt idx="1042">
                  <c:v>1.40744</c:v>
                </c:pt>
                <c:pt idx="1043">
                  <c:v>1.81898</c:v>
                </c:pt>
                <c:pt idx="1044">
                  <c:v>1.7835799999999999</c:v>
                </c:pt>
                <c:pt idx="1045">
                  <c:v>1.6239600000000001</c:v>
                </c:pt>
                <c:pt idx="1046">
                  <c:v>1.4481200000000001</c:v>
                </c:pt>
                <c:pt idx="1047">
                  <c:v>1.2202</c:v>
                </c:pt>
                <c:pt idx="1048">
                  <c:v>1.69329</c:v>
                </c:pt>
                <c:pt idx="1049">
                  <c:v>1.5409999999999999</c:v>
                </c:pt>
                <c:pt idx="1050">
                  <c:v>1.0956300000000001</c:v>
                </c:pt>
                <c:pt idx="1051">
                  <c:v>1.6999899999999999</c:v>
                </c:pt>
                <c:pt idx="1052">
                  <c:v>1.42293</c:v>
                </c:pt>
                <c:pt idx="1053">
                  <c:v>1.7107300000000001</c:v>
                </c:pt>
                <c:pt idx="1054">
                  <c:v>1.6587499999999999</c:v>
                </c:pt>
                <c:pt idx="1055">
                  <c:v>1.65496</c:v>
                </c:pt>
                <c:pt idx="1056">
                  <c:v>1.34819</c:v>
                </c:pt>
                <c:pt idx="1057">
                  <c:v>1.53861</c:v>
                </c:pt>
                <c:pt idx="1058">
                  <c:v>1.39906</c:v>
                </c:pt>
                <c:pt idx="1059">
                  <c:v>1.7281200000000001</c:v>
                </c:pt>
                <c:pt idx="1060">
                  <c:v>1.43632</c:v>
                </c:pt>
                <c:pt idx="1061">
                  <c:v>1.2789299999999999</c:v>
                </c:pt>
                <c:pt idx="1062">
                  <c:v>1.7891699999999999</c:v>
                </c:pt>
                <c:pt idx="1063">
                  <c:v>1.5304500000000001</c:v>
                </c:pt>
                <c:pt idx="1064">
                  <c:v>1.6613199999999999</c:v>
                </c:pt>
                <c:pt idx="1065">
                  <c:v>1.1016300000000001</c:v>
                </c:pt>
                <c:pt idx="1066">
                  <c:v>1.7700899999999999</c:v>
                </c:pt>
                <c:pt idx="1067">
                  <c:v>1.6129</c:v>
                </c:pt>
                <c:pt idx="1068">
                  <c:v>1.8746400000000001</c:v>
                </c:pt>
                <c:pt idx="1069">
                  <c:v>1.7172000000000001</c:v>
                </c:pt>
                <c:pt idx="1070">
                  <c:v>1.76736</c:v>
                </c:pt>
                <c:pt idx="1071">
                  <c:v>1.2256800000000001</c:v>
                </c:pt>
                <c:pt idx="1072">
                  <c:v>1.87585</c:v>
                </c:pt>
                <c:pt idx="1073">
                  <c:v>1.7276199999999999</c:v>
                </c:pt>
                <c:pt idx="1074">
                  <c:v>1.5185900000000001</c:v>
                </c:pt>
                <c:pt idx="1075">
                  <c:v>1.27827</c:v>
                </c:pt>
                <c:pt idx="1076">
                  <c:v>1.5534699999999999</c:v>
                </c:pt>
                <c:pt idx="1077">
                  <c:v>1.2727999999999999</c:v>
                </c:pt>
                <c:pt idx="1078">
                  <c:v>1.51529</c:v>
                </c:pt>
                <c:pt idx="1079">
                  <c:v>1.4778899999999999</c:v>
                </c:pt>
                <c:pt idx="1080">
                  <c:v>1.9663600000000001</c:v>
                </c:pt>
                <c:pt idx="1081">
                  <c:v>1.55114</c:v>
                </c:pt>
                <c:pt idx="1082">
                  <c:v>1.22136</c:v>
                </c:pt>
                <c:pt idx="1083">
                  <c:v>1.9289799999999999</c:v>
                </c:pt>
                <c:pt idx="1084">
                  <c:v>2.0701900000000002</c:v>
                </c:pt>
                <c:pt idx="1085">
                  <c:v>1.4962</c:v>
                </c:pt>
                <c:pt idx="1086">
                  <c:v>1.73563</c:v>
                </c:pt>
                <c:pt idx="1087">
                  <c:v>1.8368</c:v>
                </c:pt>
                <c:pt idx="1088">
                  <c:v>1.6920900000000001</c:v>
                </c:pt>
                <c:pt idx="1089">
                  <c:v>1.6986300000000001</c:v>
                </c:pt>
                <c:pt idx="1090">
                  <c:v>2.0771600000000001</c:v>
                </c:pt>
                <c:pt idx="1091">
                  <c:v>1.98811</c:v>
                </c:pt>
                <c:pt idx="1092">
                  <c:v>1.7559800000000001</c:v>
                </c:pt>
                <c:pt idx="1093">
                  <c:v>1.3361000000000001</c:v>
                </c:pt>
                <c:pt idx="1094">
                  <c:v>1.07456</c:v>
                </c:pt>
                <c:pt idx="1095">
                  <c:v>1.6552100000000001</c:v>
                </c:pt>
                <c:pt idx="1096">
                  <c:v>1.5741099999999999</c:v>
                </c:pt>
                <c:pt idx="1097">
                  <c:v>1.63916</c:v>
                </c:pt>
                <c:pt idx="1098">
                  <c:v>1.69929</c:v>
                </c:pt>
                <c:pt idx="1099">
                  <c:v>1.3128</c:v>
                </c:pt>
                <c:pt idx="1100">
                  <c:v>1.4623200000000001</c:v>
                </c:pt>
                <c:pt idx="1101">
                  <c:v>1.59297</c:v>
                </c:pt>
                <c:pt idx="1102">
                  <c:v>1.42177</c:v>
                </c:pt>
                <c:pt idx="1103">
                  <c:v>1.56786</c:v>
                </c:pt>
                <c:pt idx="1104">
                  <c:v>1.5922400000000001</c:v>
                </c:pt>
                <c:pt idx="1105">
                  <c:v>1.6378999999999999</c:v>
                </c:pt>
                <c:pt idx="1106">
                  <c:v>1.5962499999999999</c:v>
                </c:pt>
                <c:pt idx="1107">
                  <c:v>1.5621700000000001</c:v>
                </c:pt>
                <c:pt idx="1108">
                  <c:v>1.0685</c:v>
                </c:pt>
                <c:pt idx="1109">
                  <c:v>1.40743</c:v>
                </c:pt>
                <c:pt idx="1110">
                  <c:v>1.35724</c:v>
                </c:pt>
                <c:pt idx="1111">
                  <c:v>1.4123600000000001</c:v>
                </c:pt>
                <c:pt idx="1112">
                  <c:v>1.4143300000000001</c:v>
                </c:pt>
                <c:pt idx="1113">
                  <c:v>1.968</c:v>
                </c:pt>
                <c:pt idx="1114">
                  <c:v>1.0064500000000001</c:v>
                </c:pt>
                <c:pt idx="1115">
                  <c:v>1.5622100000000001</c:v>
                </c:pt>
                <c:pt idx="1116">
                  <c:v>1.3826099999999999</c:v>
                </c:pt>
                <c:pt idx="1117">
                  <c:v>1.35863</c:v>
                </c:pt>
                <c:pt idx="1118">
                  <c:v>1.5555000000000001</c:v>
                </c:pt>
                <c:pt idx="1119">
                  <c:v>1.3812899999999999</c:v>
                </c:pt>
                <c:pt idx="1120">
                  <c:v>1.63157</c:v>
                </c:pt>
                <c:pt idx="1121">
                  <c:v>1.57578</c:v>
                </c:pt>
                <c:pt idx="1122">
                  <c:v>1.3836999999999999</c:v>
                </c:pt>
                <c:pt idx="1123">
                  <c:v>1.3454200000000001</c:v>
                </c:pt>
                <c:pt idx="1124">
                  <c:v>1.70705</c:v>
                </c:pt>
                <c:pt idx="1125">
                  <c:v>1.2496</c:v>
                </c:pt>
                <c:pt idx="1126">
                  <c:v>1.4134199999999999</c:v>
                </c:pt>
                <c:pt idx="1127">
                  <c:v>1.2722500000000001</c:v>
                </c:pt>
                <c:pt idx="1128">
                  <c:v>1.5124299999999999</c:v>
                </c:pt>
                <c:pt idx="1129">
                  <c:v>1.4119600000000001</c:v>
                </c:pt>
                <c:pt idx="1130">
                  <c:v>1.06779</c:v>
                </c:pt>
                <c:pt idx="1131">
                  <c:v>1.4714499999999999</c:v>
                </c:pt>
                <c:pt idx="1132">
                  <c:v>1.5551900000000001</c:v>
                </c:pt>
                <c:pt idx="1133">
                  <c:v>1.2975699999999999</c:v>
                </c:pt>
                <c:pt idx="1134">
                  <c:v>1.36144</c:v>
                </c:pt>
                <c:pt idx="1135">
                  <c:v>1.1908799999999999</c:v>
                </c:pt>
                <c:pt idx="1136">
                  <c:v>1.63364</c:v>
                </c:pt>
                <c:pt idx="1137">
                  <c:v>1.5872299999999999</c:v>
                </c:pt>
                <c:pt idx="1138">
                  <c:v>1.61476</c:v>
                </c:pt>
                <c:pt idx="1139">
                  <c:v>1.4325000000000001</c:v>
                </c:pt>
                <c:pt idx="1140">
                  <c:v>1.3049500000000001</c:v>
                </c:pt>
                <c:pt idx="1141">
                  <c:v>1.8784400000000001</c:v>
                </c:pt>
                <c:pt idx="1142">
                  <c:v>1.5832999999999999</c:v>
                </c:pt>
                <c:pt idx="1143">
                  <c:v>1.4696400000000001</c:v>
                </c:pt>
                <c:pt idx="1144">
                  <c:v>1.46343</c:v>
                </c:pt>
                <c:pt idx="1145">
                  <c:v>1.60229</c:v>
                </c:pt>
                <c:pt idx="1146">
                  <c:v>1.63561</c:v>
                </c:pt>
                <c:pt idx="1147">
                  <c:v>1.44815</c:v>
                </c:pt>
                <c:pt idx="1148">
                  <c:v>1.84216</c:v>
                </c:pt>
                <c:pt idx="1149">
                  <c:v>1.4183699999999999</c:v>
                </c:pt>
                <c:pt idx="1150">
                  <c:v>1.4899</c:v>
                </c:pt>
                <c:pt idx="1151">
                  <c:v>1.33073</c:v>
                </c:pt>
                <c:pt idx="1152">
                  <c:v>1.45092</c:v>
                </c:pt>
                <c:pt idx="1153">
                  <c:v>1.4814499999999999</c:v>
                </c:pt>
                <c:pt idx="1154">
                  <c:v>1.59623</c:v>
                </c:pt>
                <c:pt idx="1155">
                  <c:v>1.5178100000000001</c:v>
                </c:pt>
                <c:pt idx="1156">
                  <c:v>1.5820099999999999</c:v>
                </c:pt>
                <c:pt idx="1157">
                  <c:v>2.0111400000000001</c:v>
                </c:pt>
                <c:pt idx="1158">
                  <c:v>1.32839</c:v>
                </c:pt>
                <c:pt idx="1159">
                  <c:v>1.5766199999999999</c:v>
                </c:pt>
                <c:pt idx="1160">
                  <c:v>1.79772</c:v>
                </c:pt>
                <c:pt idx="1161">
                  <c:v>1.43425</c:v>
                </c:pt>
                <c:pt idx="1162">
                  <c:v>1.6292800000000001</c:v>
                </c:pt>
                <c:pt idx="1163">
                  <c:v>1.2767200000000001</c:v>
                </c:pt>
                <c:pt idx="1164">
                  <c:v>1.9079600000000001</c:v>
                </c:pt>
                <c:pt idx="1165">
                  <c:v>1.5277099999999999</c:v>
                </c:pt>
                <c:pt idx="1166">
                  <c:v>1.3023</c:v>
                </c:pt>
                <c:pt idx="1167">
                  <c:v>1.2420199999999999</c:v>
                </c:pt>
                <c:pt idx="1168">
                  <c:v>1.48498</c:v>
                </c:pt>
                <c:pt idx="1169">
                  <c:v>1.6645300000000001</c:v>
                </c:pt>
                <c:pt idx="1170">
                  <c:v>2.1169500000000001</c:v>
                </c:pt>
                <c:pt idx="1171">
                  <c:v>2.3972600000000002</c:v>
                </c:pt>
                <c:pt idx="1172">
                  <c:v>1.2284999999999999</c:v>
                </c:pt>
                <c:pt idx="1173">
                  <c:v>1.7403999999999999</c:v>
                </c:pt>
                <c:pt idx="1174">
                  <c:v>1.8363400000000001</c:v>
                </c:pt>
                <c:pt idx="1175">
                  <c:v>1.8833899999999999</c:v>
                </c:pt>
                <c:pt idx="1176">
                  <c:v>1.84012</c:v>
                </c:pt>
                <c:pt idx="1177">
                  <c:v>1.74471</c:v>
                </c:pt>
                <c:pt idx="1178">
                  <c:v>1.23583</c:v>
                </c:pt>
                <c:pt idx="1179">
                  <c:v>2.01261</c:v>
                </c:pt>
                <c:pt idx="1180">
                  <c:v>1.5310600000000001</c:v>
                </c:pt>
                <c:pt idx="1181">
                  <c:v>1.7806299999999999</c:v>
                </c:pt>
                <c:pt idx="1182">
                  <c:v>1.8310299999999999</c:v>
                </c:pt>
                <c:pt idx="1183">
                  <c:v>1.46085</c:v>
                </c:pt>
                <c:pt idx="1184">
                  <c:v>1.83714</c:v>
                </c:pt>
                <c:pt idx="1185">
                  <c:v>1.9719599999999999</c:v>
                </c:pt>
                <c:pt idx="1186">
                  <c:v>1.3658300000000001</c:v>
                </c:pt>
                <c:pt idx="1187">
                  <c:v>1.6617999999999999</c:v>
                </c:pt>
                <c:pt idx="1188">
                  <c:v>1.9615499999999999</c:v>
                </c:pt>
                <c:pt idx="1189">
                  <c:v>1.7069399999999999</c:v>
                </c:pt>
                <c:pt idx="1190">
                  <c:v>1.48549</c:v>
                </c:pt>
                <c:pt idx="1191">
                  <c:v>1.32297</c:v>
                </c:pt>
                <c:pt idx="1192">
                  <c:v>1.3423799999999999</c:v>
                </c:pt>
                <c:pt idx="1193">
                  <c:v>1.88697</c:v>
                </c:pt>
                <c:pt idx="1194">
                  <c:v>1.5946100000000001</c:v>
                </c:pt>
                <c:pt idx="1195">
                  <c:v>1.7297899999999999</c:v>
                </c:pt>
                <c:pt idx="1196">
                  <c:v>1.3673900000000001</c:v>
                </c:pt>
                <c:pt idx="1197">
                  <c:v>1.55054</c:v>
                </c:pt>
                <c:pt idx="1198">
                  <c:v>1.45421</c:v>
                </c:pt>
                <c:pt idx="1199">
                  <c:v>1.3556600000000001</c:v>
                </c:pt>
                <c:pt idx="1200">
                  <c:v>2.0502899999999999</c:v>
                </c:pt>
                <c:pt idx="1201">
                  <c:v>1.88994</c:v>
                </c:pt>
                <c:pt idx="1202">
                  <c:v>1.29118</c:v>
                </c:pt>
                <c:pt idx="1203">
                  <c:v>1.48967</c:v>
                </c:pt>
                <c:pt idx="1204">
                  <c:v>1.78376</c:v>
                </c:pt>
                <c:pt idx="1205">
                  <c:v>1.45285</c:v>
                </c:pt>
                <c:pt idx="1206">
                  <c:v>1.5148999999999999</c:v>
                </c:pt>
                <c:pt idx="1207">
                  <c:v>1.58439</c:v>
                </c:pt>
                <c:pt idx="1208">
                  <c:v>1.74929</c:v>
                </c:pt>
                <c:pt idx="1209">
                  <c:v>1.2608600000000001</c:v>
                </c:pt>
                <c:pt idx="1210">
                  <c:v>1.7180800000000001</c:v>
                </c:pt>
                <c:pt idx="1211">
                  <c:v>1.90283</c:v>
                </c:pt>
                <c:pt idx="1212">
                  <c:v>1.75875</c:v>
                </c:pt>
                <c:pt idx="1213">
                  <c:v>1.95661</c:v>
                </c:pt>
                <c:pt idx="1214">
                  <c:v>1.9345699999999999</c:v>
                </c:pt>
                <c:pt idx="1215">
                  <c:v>1.7161599999999999</c:v>
                </c:pt>
                <c:pt idx="1216">
                  <c:v>1.85555</c:v>
                </c:pt>
                <c:pt idx="1217">
                  <c:v>1.6358699999999999</c:v>
                </c:pt>
                <c:pt idx="1218">
                  <c:v>1.6848000000000001</c:v>
                </c:pt>
                <c:pt idx="1219">
                  <c:v>0.98131000000000002</c:v>
                </c:pt>
                <c:pt idx="1220">
                  <c:v>0.95143999999999995</c:v>
                </c:pt>
                <c:pt idx="1221">
                  <c:v>1.1165499999999999</c:v>
                </c:pt>
                <c:pt idx="1222">
                  <c:v>1.1713100000000001</c:v>
                </c:pt>
                <c:pt idx="1223">
                  <c:v>0.70313999999999999</c:v>
                </c:pt>
                <c:pt idx="1224">
                  <c:v>1.2827900000000001</c:v>
                </c:pt>
                <c:pt idx="1225">
                  <c:v>1.38775</c:v>
                </c:pt>
                <c:pt idx="1226">
                  <c:v>1.8252999999999999</c:v>
                </c:pt>
                <c:pt idx="1227">
                  <c:v>1.63323</c:v>
                </c:pt>
                <c:pt idx="1228">
                  <c:v>1.0866100000000001</c:v>
                </c:pt>
                <c:pt idx="1229">
                  <c:v>1.2000500000000001</c:v>
                </c:pt>
                <c:pt idx="1230">
                  <c:v>1.33308</c:v>
                </c:pt>
                <c:pt idx="1231">
                  <c:v>1.9782900000000001</c:v>
                </c:pt>
                <c:pt idx="1232">
                  <c:v>1.2934300000000001</c:v>
                </c:pt>
                <c:pt idx="1233">
                  <c:v>1.2381500000000001</c:v>
                </c:pt>
                <c:pt idx="1234">
                  <c:v>1.1860299999999999</c:v>
                </c:pt>
                <c:pt idx="1235">
                  <c:v>1.462</c:v>
                </c:pt>
                <c:pt idx="1236">
                  <c:v>1.5854699999999999</c:v>
                </c:pt>
                <c:pt idx="1237">
                  <c:v>1.3382799999999999</c:v>
                </c:pt>
                <c:pt idx="1238">
                  <c:v>1.52952</c:v>
                </c:pt>
                <c:pt idx="1239">
                  <c:v>1.18076</c:v>
                </c:pt>
                <c:pt idx="1240">
                  <c:v>1.5658799999999999</c:v>
                </c:pt>
                <c:pt idx="1241">
                  <c:v>1.30596</c:v>
                </c:pt>
                <c:pt idx="1242">
                  <c:v>1.53769</c:v>
                </c:pt>
                <c:pt idx="1243">
                  <c:v>1.0210999999999999</c:v>
                </c:pt>
                <c:pt idx="1244">
                  <c:v>1.4675</c:v>
                </c:pt>
                <c:pt idx="1245">
                  <c:v>1.28816</c:v>
                </c:pt>
                <c:pt idx="1246">
                  <c:v>1.1709400000000001</c:v>
                </c:pt>
                <c:pt idx="1247">
                  <c:v>1.1882200000000001</c:v>
                </c:pt>
                <c:pt idx="1248">
                  <c:v>1.65829</c:v>
                </c:pt>
                <c:pt idx="1249">
                  <c:v>1.1912499999999999</c:v>
                </c:pt>
                <c:pt idx="1250">
                  <c:v>1.5177400000000001</c:v>
                </c:pt>
                <c:pt idx="1251">
                  <c:v>1.07494</c:v>
                </c:pt>
                <c:pt idx="1252">
                  <c:v>1.11056</c:v>
                </c:pt>
                <c:pt idx="1253">
                  <c:v>1.36819</c:v>
                </c:pt>
                <c:pt idx="1254">
                  <c:v>1.3612899999999999</c:v>
                </c:pt>
                <c:pt idx="1255">
                  <c:v>1.5447</c:v>
                </c:pt>
                <c:pt idx="1256">
                  <c:v>1.0919700000000001</c:v>
                </c:pt>
                <c:pt idx="1257">
                  <c:v>1.0919700000000001</c:v>
                </c:pt>
                <c:pt idx="1258">
                  <c:v>1.31311</c:v>
                </c:pt>
                <c:pt idx="1259">
                  <c:v>1.6669700000000001</c:v>
                </c:pt>
                <c:pt idx="1260">
                  <c:v>1.3987700000000001</c:v>
                </c:pt>
                <c:pt idx="1261">
                  <c:v>1.1972499999999999</c:v>
                </c:pt>
                <c:pt idx="1262">
                  <c:v>1.1924300000000001</c:v>
                </c:pt>
                <c:pt idx="1263">
                  <c:v>1.5651200000000001</c:v>
                </c:pt>
                <c:pt idx="1264">
                  <c:v>1.81155</c:v>
                </c:pt>
                <c:pt idx="1265">
                  <c:v>2.00447</c:v>
                </c:pt>
                <c:pt idx="1266">
                  <c:v>1.5810299999999999</c:v>
                </c:pt>
                <c:pt idx="1267">
                  <c:v>0.79735999999999996</c:v>
                </c:pt>
                <c:pt idx="1268">
                  <c:v>1.3941399999999999</c:v>
                </c:pt>
                <c:pt idx="1269">
                  <c:v>1.43337</c:v>
                </c:pt>
                <c:pt idx="1270">
                  <c:v>1.84782</c:v>
                </c:pt>
                <c:pt idx="1271">
                  <c:v>1.2932399999999999</c:v>
                </c:pt>
                <c:pt idx="1272">
                  <c:v>1.4293400000000001</c:v>
                </c:pt>
                <c:pt idx="1273">
                  <c:v>1.43652</c:v>
                </c:pt>
                <c:pt idx="1274">
                  <c:v>1.50837</c:v>
                </c:pt>
                <c:pt idx="1275">
                  <c:v>1.3423700000000001</c:v>
                </c:pt>
                <c:pt idx="1276">
                  <c:v>1.20594</c:v>
                </c:pt>
                <c:pt idx="1277">
                  <c:v>1.64235</c:v>
                </c:pt>
                <c:pt idx="1278">
                  <c:v>0.72974000000000006</c:v>
                </c:pt>
                <c:pt idx="1279">
                  <c:v>1.7145300000000001</c:v>
                </c:pt>
                <c:pt idx="1280">
                  <c:v>0.83233999999999997</c:v>
                </c:pt>
                <c:pt idx="1281">
                  <c:v>1.55959</c:v>
                </c:pt>
                <c:pt idx="1282">
                  <c:v>1.1294</c:v>
                </c:pt>
                <c:pt idx="1283">
                  <c:v>1.6564399999999999</c:v>
                </c:pt>
                <c:pt idx="1284">
                  <c:v>1.3241499999999999</c:v>
                </c:pt>
                <c:pt idx="1285">
                  <c:v>1.1347</c:v>
                </c:pt>
                <c:pt idx="1286">
                  <c:v>1.95919</c:v>
                </c:pt>
                <c:pt idx="1287">
                  <c:v>2.2421600000000002</c:v>
                </c:pt>
                <c:pt idx="1288">
                  <c:v>1.5708299999999999</c:v>
                </c:pt>
                <c:pt idx="1289">
                  <c:v>1.63182</c:v>
                </c:pt>
                <c:pt idx="1290">
                  <c:v>1.5877300000000001</c:v>
                </c:pt>
                <c:pt idx="1291">
                  <c:v>1.4356899999999999</c:v>
                </c:pt>
                <c:pt idx="1292">
                  <c:v>1.2988900000000001</c:v>
                </c:pt>
                <c:pt idx="1293">
                  <c:v>1.65334</c:v>
                </c:pt>
                <c:pt idx="1294">
                  <c:v>0.89683999999999997</c:v>
                </c:pt>
                <c:pt idx="1295">
                  <c:v>1.0416399999999999</c:v>
                </c:pt>
                <c:pt idx="1296">
                  <c:v>1.2367999999999999</c:v>
                </c:pt>
                <c:pt idx="1297">
                  <c:v>1.3621799999999999</c:v>
                </c:pt>
                <c:pt idx="1298">
                  <c:v>0.98697999999999997</c:v>
                </c:pt>
                <c:pt idx="1299">
                  <c:v>1.2146300000000001</c:v>
                </c:pt>
                <c:pt idx="1300">
                  <c:v>1.36412</c:v>
                </c:pt>
                <c:pt idx="1301">
                  <c:v>1.3680099999999999</c:v>
                </c:pt>
                <c:pt idx="1302">
                  <c:v>1.2571600000000001</c:v>
                </c:pt>
                <c:pt idx="1303">
                  <c:v>1.04501</c:v>
                </c:pt>
                <c:pt idx="1304">
                  <c:v>1.4533100000000001</c:v>
                </c:pt>
                <c:pt idx="1305">
                  <c:v>1.6671400000000001</c:v>
                </c:pt>
                <c:pt idx="1306">
                  <c:v>1.4888699999999999</c:v>
                </c:pt>
                <c:pt idx="1307">
                  <c:v>0.86650000000000005</c:v>
                </c:pt>
                <c:pt idx="1308">
                  <c:v>1.43652</c:v>
                </c:pt>
                <c:pt idx="1309">
                  <c:v>1.4627600000000001</c:v>
                </c:pt>
                <c:pt idx="1310">
                  <c:v>1.45112</c:v>
                </c:pt>
                <c:pt idx="1311">
                  <c:v>1.2500899999999999</c:v>
                </c:pt>
                <c:pt idx="1312">
                  <c:v>1.60646</c:v>
                </c:pt>
                <c:pt idx="1313">
                  <c:v>1.0939000000000001</c:v>
                </c:pt>
                <c:pt idx="1314">
                  <c:v>1.2382500000000001</c:v>
                </c:pt>
                <c:pt idx="1315">
                  <c:v>1.5827199999999999</c:v>
                </c:pt>
                <c:pt idx="1316">
                  <c:v>1.1093999999999999</c:v>
                </c:pt>
                <c:pt idx="1317">
                  <c:v>1.1629400000000001</c:v>
                </c:pt>
                <c:pt idx="1318">
                  <c:v>1.0722799999999999</c:v>
                </c:pt>
                <c:pt idx="1319">
                  <c:v>1.2564200000000001</c:v>
                </c:pt>
                <c:pt idx="1320">
                  <c:v>1.6065199999999999</c:v>
                </c:pt>
                <c:pt idx="1321">
                  <c:v>1.5657000000000001</c:v>
                </c:pt>
                <c:pt idx="1322">
                  <c:v>1.4820599999999999</c:v>
                </c:pt>
                <c:pt idx="1323">
                  <c:v>1.27763</c:v>
                </c:pt>
                <c:pt idx="1324">
                  <c:v>1.03033</c:v>
                </c:pt>
                <c:pt idx="1325">
                  <c:v>1.3554900000000001</c:v>
                </c:pt>
                <c:pt idx="1326">
                  <c:v>1.7717700000000001</c:v>
                </c:pt>
                <c:pt idx="1327">
                  <c:v>1.55019</c:v>
                </c:pt>
                <c:pt idx="1328">
                  <c:v>1.35825</c:v>
                </c:pt>
                <c:pt idx="1329">
                  <c:v>1.29322</c:v>
                </c:pt>
                <c:pt idx="1330">
                  <c:v>1.38425</c:v>
                </c:pt>
                <c:pt idx="1331">
                  <c:v>0.99151</c:v>
                </c:pt>
                <c:pt idx="1332">
                  <c:v>1.3062400000000001</c:v>
                </c:pt>
                <c:pt idx="1333">
                  <c:v>0.90227000000000002</c:v>
                </c:pt>
                <c:pt idx="1334">
                  <c:v>1.46675</c:v>
                </c:pt>
                <c:pt idx="1335">
                  <c:v>1.11107</c:v>
                </c:pt>
                <c:pt idx="1336">
                  <c:v>1.1610499999999999</c:v>
                </c:pt>
                <c:pt idx="1337">
                  <c:v>1.5592999999999999</c:v>
                </c:pt>
                <c:pt idx="1338">
                  <c:v>1.2504999999999999</c:v>
                </c:pt>
                <c:pt idx="1339">
                  <c:v>1.1810400000000001</c:v>
                </c:pt>
                <c:pt idx="1340">
                  <c:v>1.3263400000000001</c:v>
                </c:pt>
                <c:pt idx="1341">
                  <c:v>1.2669299999999999</c:v>
                </c:pt>
                <c:pt idx="1342">
                  <c:v>1.4874400000000001</c:v>
                </c:pt>
                <c:pt idx="1343">
                  <c:v>0.85660999999999998</c:v>
                </c:pt>
                <c:pt idx="1344">
                  <c:v>1.5252300000000001</c:v>
                </c:pt>
                <c:pt idx="1345">
                  <c:v>1.5888100000000001</c:v>
                </c:pt>
                <c:pt idx="1346">
                  <c:v>0.96687000000000001</c:v>
                </c:pt>
                <c:pt idx="1347">
                  <c:v>1.2841899999999999</c:v>
                </c:pt>
                <c:pt idx="1348">
                  <c:v>1.4357200000000001</c:v>
                </c:pt>
                <c:pt idx="1349">
                  <c:v>1.51796</c:v>
                </c:pt>
                <c:pt idx="1350">
                  <c:v>1.3431599999999999</c:v>
                </c:pt>
                <c:pt idx="1351">
                  <c:v>1.06684</c:v>
                </c:pt>
                <c:pt idx="1352">
                  <c:v>1.0579400000000001</c:v>
                </c:pt>
                <c:pt idx="1353">
                  <c:v>1.32152</c:v>
                </c:pt>
                <c:pt idx="1354">
                  <c:v>1.54925</c:v>
                </c:pt>
                <c:pt idx="1355">
                  <c:v>1.3246100000000001</c:v>
                </c:pt>
                <c:pt idx="1356">
                  <c:v>1.1206199999999999</c:v>
                </c:pt>
                <c:pt idx="1357">
                  <c:v>0.94311999999999996</c:v>
                </c:pt>
                <c:pt idx="1358">
                  <c:v>1.37429</c:v>
                </c:pt>
                <c:pt idx="1359">
                  <c:v>1.44825</c:v>
                </c:pt>
                <c:pt idx="1360">
                  <c:v>1.7746299999999999</c:v>
                </c:pt>
                <c:pt idx="1361">
                  <c:v>1.43893</c:v>
                </c:pt>
                <c:pt idx="1362">
                  <c:v>1.68451</c:v>
                </c:pt>
                <c:pt idx="1363">
                  <c:v>1.2146600000000001</c:v>
                </c:pt>
                <c:pt idx="1364">
                  <c:v>1.5011699999999999</c:v>
                </c:pt>
                <c:pt idx="1365">
                  <c:v>1.4249000000000001</c:v>
                </c:pt>
                <c:pt idx="1366">
                  <c:v>1.55989457</c:v>
                </c:pt>
                <c:pt idx="1367">
                  <c:v>1.60173188</c:v>
                </c:pt>
                <c:pt idx="1368">
                  <c:v>1.1746421899999999</c:v>
                </c:pt>
                <c:pt idx="1369">
                  <c:v>1.27298628</c:v>
                </c:pt>
                <c:pt idx="1370">
                  <c:v>1.3366908500000001</c:v>
                </c:pt>
                <c:pt idx="1371">
                  <c:v>1.4268377299999999</c:v>
                </c:pt>
                <c:pt idx="1372">
                  <c:v>1.2428649300000001</c:v>
                </c:pt>
                <c:pt idx="1373">
                  <c:v>2.0495686800000001</c:v>
                </c:pt>
                <c:pt idx="1374">
                  <c:v>1.61191884</c:v>
                </c:pt>
                <c:pt idx="1375">
                  <c:v>1.43366891</c:v>
                </c:pt>
                <c:pt idx="1376">
                  <c:v>1.1747051399999999</c:v>
                </c:pt>
                <c:pt idx="1377">
                  <c:v>1.8832367059999999</c:v>
                </c:pt>
                <c:pt idx="1378">
                  <c:v>1.0551519300000001</c:v>
                </c:pt>
                <c:pt idx="1379">
                  <c:v>1.6475746099999999</c:v>
                </c:pt>
                <c:pt idx="1380">
                  <c:v>0.79322282</c:v>
                </c:pt>
                <c:pt idx="1381">
                  <c:v>1.12583046</c:v>
                </c:pt>
                <c:pt idx="1382">
                  <c:v>1.69637623</c:v>
                </c:pt>
                <c:pt idx="1383">
                  <c:v>1.6209566</c:v>
                </c:pt>
                <c:pt idx="1384">
                  <c:v>1.40576594</c:v>
                </c:pt>
                <c:pt idx="1385">
                  <c:v>1.2329733700000001</c:v>
                </c:pt>
                <c:pt idx="1386">
                  <c:v>1.0417463199999999</c:v>
                </c:pt>
                <c:pt idx="1387">
                  <c:v>0.34536990000000001</c:v>
                </c:pt>
                <c:pt idx="1388">
                  <c:v>1.6630299399999999</c:v>
                </c:pt>
                <c:pt idx="1389">
                  <c:v>1.38034262</c:v>
                </c:pt>
                <c:pt idx="1390">
                  <c:v>1.2544450700000001</c:v>
                </c:pt>
                <c:pt idx="1391">
                  <c:v>1.2326213399999999</c:v>
                </c:pt>
                <c:pt idx="1392">
                  <c:v>1.2513221699999999</c:v>
                </c:pt>
                <c:pt idx="1393">
                  <c:v>1.46284703</c:v>
                </c:pt>
                <c:pt idx="1394">
                  <c:v>1.1886645499999999</c:v>
                </c:pt>
                <c:pt idx="1395">
                  <c:v>1.6837778800000001</c:v>
                </c:pt>
                <c:pt idx="1396">
                  <c:v>1.4515391399999999</c:v>
                </c:pt>
                <c:pt idx="1397">
                  <c:v>1.1373188700000001</c:v>
                </c:pt>
                <c:pt idx="1398">
                  <c:v>1.75825538</c:v>
                </c:pt>
                <c:pt idx="1399">
                  <c:v>1.6502431</c:v>
                </c:pt>
                <c:pt idx="1400">
                  <c:v>1.7954672899999999</c:v>
                </c:pt>
                <c:pt idx="1401">
                  <c:v>1.4896327</c:v>
                </c:pt>
                <c:pt idx="1402">
                  <c:v>1.6941586900000001</c:v>
                </c:pt>
                <c:pt idx="1403">
                  <c:v>1.3828868000000001</c:v>
                </c:pt>
                <c:pt idx="1404">
                  <c:v>1.85974938</c:v>
                </c:pt>
                <c:pt idx="1405">
                  <c:v>1.9548442500000001</c:v>
                </c:pt>
                <c:pt idx="1406">
                  <c:v>1.549918431</c:v>
                </c:pt>
                <c:pt idx="1407">
                  <c:v>1.340915313</c:v>
                </c:pt>
                <c:pt idx="1408">
                  <c:v>2.4015938100000001</c:v>
                </c:pt>
                <c:pt idx="1409">
                  <c:v>1.59281717</c:v>
                </c:pt>
                <c:pt idx="1410">
                  <c:v>1.301472</c:v>
                </c:pt>
                <c:pt idx="1411">
                  <c:v>1.2091220600000001</c:v>
                </c:pt>
                <c:pt idx="1412">
                  <c:v>2.3423227799999999</c:v>
                </c:pt>
                <c:pt idx="1413">
                  <c:v>1.16272234</c:v>
                </c:pt>
                <c:pt idx="1414">
                  <c:v>1.4512960399999999</c:v>
                </c:pt>
                <c:pt idx="1415">
                  <c:v>1.8272026800000001</c:v>
                </c:pt>
                <c:pt idx="1416">
                  <c:v>1.7759468300000001</c:v>
                </c:pt>
                <c:pt idx="1417">
                  <c:v>1.7786107900000001</c:v>
                </c:pt>
                <c:pt idx="1418">
                  <c:v>1.57732815</c:v>
                </c:pt>
                <c:pt idx="1419">
                  <c:v>1.16624401</c:v>
                </c:pt>
                <c:pt idx="1420">
                  <c:v>1.52743067</c:v>
                </c:pt>
                <c:pt idx="1421">
                  <c:v>1.62998537</c:v>
                </c:pt>
                <c:pt idx="1422">
                  <c:v>1.6406685999999999</c:v>
                </c:pt>
                <c:pt idx="1423">
                  <c:v>1.3572343899999999</c:v>
                </c:pt>
                <c:pt idx="1424">
                  <c:v>1.4925097599999999</c:v>
                </c:pt>
                <c:pt idx="1425">
                  <c:v>1.02441877</c:v>
                </c:pt>
                <c:pt idx="1426">
                  <c:v>0.50072187000000001</c:v>
                </c:pt>
                <c:pt idx="1427">
                  <c:v>1.38239669</c:v>
                </c:pt>
                <c:pt idx="1428">
                  <c:v>1.5943715899999999</c:v>
                </c:pt>
                <c:pt idx="1429">
                  <c:v>2.0660703300000001</c:v>
                </c:pt>
                <c:pt idx="1430">
                  <c:v>2.1086548000000001</c:v>
                </c:pt>
                <c:pt idx="1431">
                  <c:v>2.2043917999999998</c:v>
                </c:pt>
                <c:pt idx="1432">
                  <c:v>0.71476472999999996</c:v>
                </c:pt>
                <c:pt idx="1433">
                  <c:v>0.82418603999999995</c:v>
                </c:pt>
                <c:pt idx="1434">
                  <c:v>1.5581718200000001</c:v>
                </c:pt>
                <c:pt idx="1435">
                  <c:v>1.7915813300000001</c:v>
                </c:pt>
                <c:pt idx="1436">
                  <c:v>1.2928524400000001</c:v>
                </c:pt>
                <c:pt idx="1437">
                  <c:v>1.18564384</c:v>
                </c:pt>
                <c:pt idx="1438">
                  <c:v>1.7445424899999999</c:v>
                </c:pt>
                <c:pt idx="1439">
                  <c:v>2.0542712299999999</c:v>
                </c:pt>
                <c:pt idx="1440">
                  <c:v>2.06148087</c:v>
                </c:pt>
                <c:pt idx="1441">
                  <c:v>1.3532118</c:v>
                </c:pt>
                <c:pt idx="1442">
                  <c:v>1.2646950400000001</c:v>
                </c:pt>
                <c:pt idx="1443">
                  <c:v>1.7177541000000001</c:v>
                </c:pt>
                <c:pt idx="1444">
                  <c:v>1.7166839300000001</c:v>
                </c:pt>
                <c:pt idx="1445">
                  <c:v>0.99462804000000005</c:v>
                </c:pt>
                <c:pt idx="1446">
                  <c:v>2.07741</c:v>
                </c:pt>
                <c:pt idx="1447">
                  <c:v>2.1726577699999998</c:v>
                </c:pt>
                <c:pt idx="1448">
                  <c:v>1.31656489</c:v>
                </c:pt>
                <c:pt idx="1449">
                  <c:v>1.6357788200000001</c:v>
                </c:pt>
                <c:pt idx="1450">
                  <c:v>1.70952869</c:v>
                </c:pt>
                <c:pt idx="1451">
                  <c:v>1.65477466</c:v>
                </c:pt>
                <c:pt idx="1452">
                  <c:v>0.89672700999999999</c:v>
                </c:pt>
                <c:pt idx="1453">
                  <c:v>0.89798586999999996</c:v>
                </c:pt>
                <c:pt idx="1454">
                  <c:v>2.1977073900000001</c:v>
                </c:pt>
                <c:pt idx="1455">
                  <c:v>1.33036675</c:v>
                </c:pt>
                <c:pt idx="1456">
                  <c:v>1.61833535</c:v>
                </c:pt>
                <c:pt idx="1457">
                  <c:v>1.9171925299999999</c:v>
                </c:pt>
                <c:pt idx="1458">
                  <c:v>1.4655545800000001</c:v>
                </c:pt>
                <c:pt idx="1459">
                  <c:v>1.7589897000000001</c:v>
                </c:pt>
                <c:pt idx="1460">
                  <c:v>0.79054018000000004</c:v>
                </c:pt>
                <c:pt idx="1461">
                  <c:v>1.8472565400000001</c:v>
                </c:pt>
                <c:pt idx="1462">
                  <c:v>0.86307734000000003</c:v>
                </c:pt>
                <c:pt idx="1463">
                  <c:v>0.98086355999999997</c:v>
                </c:pt>
                <c:pt idx="1464">
                  <c:v>0.54701447000000003</c:v>
                </c:pt>
                <c:pt idx="1465">
                  <c:v>1.53122818</c:v>
                </c:pt>
                <c:pt idx="1466">
                  <c:v>1.7466183099999999</c:v>
                </c:pt>
                <c:pt idx="1467">
                  <c:v>1.97165649</c:v>
                </c:pt>
                <c:pt idx="1468">
                  <c:v>0.93807214000000005</c:v>
                </c:pt>
                <c:pt idx="1469">
                  <c:v>1.0759894299999999</c:v>
                </c:pt>
                <c:pt idx="1470">
                  <c:v>0.7421529</c:v>
                </c:pt>
                <c:pt idx="1471">
                  <c:v>1.2274219500000001</c:v>
                </c:pt>
                <c:pt idx="1472">
                  <c:v>0.92261901000000002</c:v>
                </c:pt>
                <c:pt idx="1473">
                  <c:v>1.5654005799999999</c:v>
                </c:pt>
                <c:pt idx="1474">
                  <c:v>1.4897290599999999</c:v>
                </c:pt>
                <c:pt idx="1475">
                  <c:v>1.9918382100000001</c:v>
                </c:pt>
                <c:pt idx="1476">
                  <c:v>1.6189937400000001</c:v>
                </c:pt>
                <c:pt idx="1477">
                  <c:v>1.69083114</c:v>
                </c:pt>
                <c:pt idx="1478">
                  <c:v>1.6609911900000001</c:v>
                </c:pt>
                <c:pt idx="1479">
                  <c:v>1.3398585000000001</c:v>
                </c:pt>
                <c:pt idx="1480">
                  <c:v>1.2715145299999999</c:v>
                </c:pt>
                <c:pt idx="1481">
                  <c:v>2.2966571500000001</c:v>
                </c:pt>
                <c:pt idx="1482">
                  <c:v>0.85221933999999999</c:v>
                </c:pt>
                <c:pt idx="1483">
                  <c:v>1.34788017</c:v>
                </c:pt>
                <c:pt idx="1484">
                  <c:v>1.7011951700000001</c:v>
                </c:pt>
                <c:pt idx="1485">
                  <c:v>1.3450903400000001</c:v>
                </c:pt>
                <c:pt idx="1486">
                  <c:v>1.27539793</c:v>
                </c:pt>
                <c:pt idx="1487">
                  <c:v>1.6617114399999999</c:v>
                </c:pt>
                <c:pt idx="1488">
                  <c:v>1.41113036</c:v>
                </c:pt>
                <c:pt idx="1489">
                  <c:v>1.1283456999999999</c:v>
                </c:pt>
                <c:pt idx="1490">
                  <c:v>1.82347332</c:v>
                </c:pt>
                <c:pt idx="1491">
                  <c:v>1.4353748900000001</c:v>
                </c:pt>
                <c:pt idx="1492">
                  <c:v>1.0547230400000001</c:v>
                </c:pt>
                <c:pt idx="1493">
                  <c:v>2.0248179199999998</c:v>
                </c:pt>
                <c:pt idx="1494">
                  <c:v>1.76163662</c:v>
                </c:pt>
                <c:pt idx="1495">
                  <c:v>1.53062896</c:v>
                </c:pt>
                <c:pt idx="1496">
                  <c:v>1.88990707</c:v>
                </c:pt>
                <c:pt idx="1497">
                  <c:v>2.2068547999999999</c:v>
                </c:pt>
                <c:pt idx="1498">
                  <c:v>1.5047864799999999</c:v>
                </c:pt>
                <c:pt idx="1499">
                  <c:v>1.96365247</c:v>
                </c:pt>
                <c:pt idx="1500">
                  <c:v>2.08949111</c:v>
                </c:pt>
                <c:pt idx="1501">
                  <c:v>1.5792011500000001</c:v>
                </c:pt>
                <c:pt idx="1502">
                  <c:v>1.4602643900000001</c:v>
                </c:pt>
                <c:pt idx="1503">
                  <c:v>1.3894559399999999</c:v>
                </c:pt>
                <c:pt idx="1504">
                  <c:v>1.373151622</c:v>
                </c:pt>
                <c:pt idx="1505">
                  <c:v>1.39515462</c:v>
                </c:pt>
                <c:pt idx="1506">
                  <c:v>1.7254167300000001</c:v>
                </c:pt>
                <c:pt idx="1507">
                  <c:v>1.7070086200000001</c:v>
                </c:pt>
                <c:pt idx="1508">
                  <c:v>1.2041719500000001</c:v>
                </c:pt>
                <c:pt idx="1509">
                  <c:v>0.53337305999999995</c:v>
                </c:pt>
                <c:pt idx="1510">
                  <c:v>1.63979915</c:v>
                </c:pt>
                <c:pt idx="1511">
                  <c:v>1.32140689</c:v>
                </c:pt>
                <c:pt idx="1512">
                  <c:v>1.8269995999999999</c:v>
                </c:pt>
                <c:pt idx="1513">
                  <c:v>1.02988002</c:v>
                </c:pt>
                <c:pt idx="1514">
                  <c:v>1.6517333300000001</c:v>
                </c:pt>
                <c:pt idx="1515">
                  <c:v>1.1489901789999999</c:v>
                </c:pt>
                <c:pt idx="1516">
                  <c:v>1.0699676499999999</c:v>
                </c:pt>
                <c:pt idx="1517">
                  <c:v>1.34791683</c:v>
                </c:pt>
                <c:pt idx="1518">
                  <c:v>1.36488992</c:v>
                </c:pt>
                <c:pt idx="1519">
                  <c:v>1.8998114500000001</c:v>
                </c:pt>
                <c:pt idx="1520">
                  <c:v>1.61420114</c:v>
                </c:pt>
                <c:pt idx="1521">
                  <c:v>1.1902743499999999</c:v>
                </c:pt>
                <c:pt idx="1522">
                  <c:v>1.7691754</c:v>
                </c:pt>
                <c:pt idx="1523">
                  <c:v>1.07279832</c:v>
                </c:pt>
                <c:pt idx="1524">
                  <c:v>1.3760234499999999</c:v>
                </c:pt>
                <c:pt idx="1525">
                  <c:v>0.90498845999999999</c:v>
                </c:pt>
                <c:pt idx="1526">
                  <c:v>1.32271731</c:v>
                </c:pt>
                <c:pt idx="1527">
                  <c:v>1.2738424399999999</c:v>
                </c:pt>
                <c:pt idx="1528">
                  <c:v>1.3613709599999999</c:v>
                </c:pt>
                <c:pt idx="1529">
                  <c:v>1.0793965000000001</c:v>
                </c:pt>
                <c:pt idx="1530">
                  <c:v>1.4861064500000001</c:v>
                </c:pt>
                <c:pt idx="1531">
                  <c:v>1.0517631199999999</c:v>
                </c:pt>
                <c:pt idx="1532">
                  <c:v>1.1728897599999999</c:v>
                </c:pt>
                <c:pt idx="1533">
                  <c:v>1.6907240699999999</c:v>
                </c:pt>
                <c:pt idx="1534">
                  <c:v>1.1659663600000001</c:v>
                </c:pt>
                <c:pt idx="1535">
                  <c:v>1.2339039300000001</c:v>
                </c:pt>
                <c:pt idx="1536">
                  <c:v>1.2339039300000001</c:v>
                </c:pt>
                <c:pt idx="1537">
                  <c:v>1.79428678</c:v>
                </c:pt>
                <c:pt idx="1538">
                  <c:v>1.77537174</c:v>
                </c:pt>
                <c:pt idx="1539">
                  <c:v>1.48647957</c:v>
                </c:pt>
                <c:pt idx="1540">
                  <c:v>1.49715815</c:v>
                </c:pt>
                <c:pt idx="1541">
                  <c:v>1.4314827400000001</c:v>
                </c:pt>
                <c:pt idx="1542">
                  <c:v>1.1243354000000001</c:v>
                </c:pt>
                <c:pt idx="1543">
                  <c:v>1.4193849599999999</c:v>
                </c:pt>
                <c:pt idx="1544">
                  <c:v>1.44535217</c:v>
                </c:pt>
                <c:pt idx="1545">
                  <c:v>1.1272578099999999</c:v>
                </c:pt>
                <c:pt idx="1546">
                  <c:v>1.34105846</c:v>
                </c:pt>
                <c:pt idx="1547">
                  <c:v>1.65003042</c:v>
                </c:pt>
                <c:pt idx="1548">
                  <c:v>0.63704495999999999</c:v>
                </c:pt>
                <c:pt idx="1549">
                  <c:v>1.3529471900000001</c:v>
                </c:pt>
                <c:pt idx="1550">
                  <c:v>1.7779316599999999</c:v>
                </c:pt>
                <c:pt idx="1551">
                  <c:v>1.3187231500000001</c:v>
                </c:pt>
                <c:pt idx="1552">
                  <c:v>1.989773805</c:v>
                </c:pt>
                <c:pt idx="1553">
                  <c:v>1.2841271299999999</c:v>
                </c:pt>
                <c:pt idx="1554">
                  <c:v>1.2000852099999999</c:v>
                </c:pt>
                <c:pt idx="1555">
                  <c:v>1.5003233199999999</c:v>
                </c:pt>
                <c:pt idx="1556">
                  <c:v>0.90528825000000002</c:v>
                </c:pt>
                <c:pt idx="1557">
                  <c:v>2.0366511900000002</c:v>
                </c:pt>
                <c:pt idx="1558">
                  <c:v>1.6569714</c:v>
                </c:pt>
                <c:pt idx="1559">
                  <c:v>1.46719395</c:v>
                </c:pt>
                <c:pt idx="1560">
                  <c:v>0.57488727299999998</c:v>
                </c:pt>
                <c:pt idx="1561">
                  <c:v>2.0252992000000001</c:v>
                </c:pt>
                <c:pt idx="1562">
                  <c:v>1.1334601</c:v>
                </c:pt>
                <c:pt idx="1563">
                  <c:v>1.2112913599999999</c:v>
                </c:pt>
                <c:pt idx="1564">
                  <c:v>1.9738419599999999</c:v>
                </c:pt>
                <c:pt idx="1565">
                  <c:v>2.1197431899999999</c:v>
                </c:pt>
                <c:pt idx="1566">
                  <c:v>1.1866490199999999</c:v>
                </c:pt>
                <c:pt idx="1567">
                  <c:v>1.1416104899999999</c:v>
                </c:pt>
                <c:pt idx="1568">
                  <c:v>1.34926637</c:v>
                </c:pt>
                <c:pt idx="1569">
                  <c:v>1.47447269</c:v>
                </c:pt>
                <c:pt idx="1570">
                  <c:v>1.7986218199999999</c:v>
                </c:pt>
                <c:pt idx="1571">
                  <c:v>1.0151439099999999</c:v>
                </c:pt>
                <c:pt idx="1572">
                  <c:v>1.9601021409999999</c:v>
                </c:pt>
                <c:pt idx="1573">
                  <c:v>1.44823736</c:v>
                </c:pt>
                <c:pt idx="1574">
                  <c:v>0.78817270500000003</c:v>
                </c:pt>
                <c:pt idx="1575">
                  <c:v>1.72632355</c:v>
                </c:pt>
                <c:pt idx="1576">
                  <c:v>1.49558974</c:v>
                </c:pt>
                <c:pt idx="1577">
                  <c:v>1.46698073</c:v>
                </c:pt>
                <c:pt idx="1578">
                  <c:v>1.88741592</c:v>
                </c:pt>
                <c:pt idx="1579">
                  <c:v>1.6781460269999999</c:v>
                </c:pt>
                <c:pt idx="1580">
                  <c:v>0.70249936000000002</c:v>
                </c:pt>
                <c:pt idx="1581">
                  <c:v>0.98337050999999998</c:v>
                </c:pt>
                <c:pt idx="1582">
                  <c:v>1.4885971600000001</c:v>
                </c:pt>
                <c:pt idx="1583">
                  <c:v>1.311281463</c:v>
                </c:pt>
                <c:pt idx="1584">
                  <c:v>0.78673926000000005</c:v>
                </c:pt>
                <c:pt idx="1585">
                  <c:v>1.1575440100000001</c:v>
                </c:pt>
                <c:pt idx="1586">
                  <c:v>2.10733316</c:v>
                </c:pt>
                <c:pt idx="1587">
                  <c:v>0.82828369000000002</c:v>
                </c:pt>
                <c:pt idx="1588">
                  <c:v>2.3525162599999998</c:v>
                </c:pt>
                <c:pt idx="1589">
                  <c:v>1.38593918</c:v>
                </c:pt>
                <c:pt idx="1590">
                  <c:v>1.6255397899999999</c:v>
                </c:pt>
                <c:pt idx="1591">
                  <c:v>1.6659535599999999</c:v>
                </c:pt>
                <c:pt idx="1592">
                  <c:v>1.7924255600000001</c:v>
                </c:pt>
                <c:pt idx="1593">
                  <c:v>1.6311840099999999</c:v>
                </c:pt>
                <c:pt idx="1594">
                  <c:v>1.3915393700000001</c:v>
                </c:pt>
                <c:pt idx="1595">
                  <c:v>1.4221944399999999</c:v>
                </c:pt>
                <c:pt idx="1596">
                  <c:v>0.98292623000000001</c:v>
                </c:pt>
                <c:pt idx="1597">
                  <c:v>1.4415538699999999</c:v>
                </c:pt>
                <c:pt idx="1598">
                  <c:v>1.51377915</c:v>
                </c:pt>
                <c:pt idx="1599">
                  <c:v>1.04996483</c:v>
                </c:pt>
                <c:pt idx="1600">
                  <c:v>1.9762492599999999</c:v>
                </c:pt>
                <c:pt idx="1601">
                  <c:v>1.28496213</c:v>
                </c:pt>
                <c:pt idx="1602">
                  <c:v>1.0909993</c:v>
                </c:pt>
                <c:pt idx="1603">
                  <c:v>1.4009999799999999</c:v>
                </c:pt>
                <c:pt idx="1604">
                  <c:v>1.4771632299999999</c:v>
                </c:pt>
                <c:pt idx="1605">
                  <c:v>1.4373483</c:v>
                </c:pt>
                <c:pt idx="1606">
                  <c:v>0.76060837000000003</c:v>
                </c:pt>
                <c:pt idx="1607">
                  <c:v>1.2941724800000001</c:v>
                </c:pt>
                <c:pt idx="1608">
                  <c:v>1.1712792999999999</c:v>
                </c:pt>
                <c:pt idx="1609">
                  <c:v>1.7700184000000001</c:v>
                </c:pt>
                <c:pt idx="1610">
                  <c:v>0.80497081000000004</c:v>
                </c:pt>
                <c:pt idx="1611">
                  <c:v>0.89939234000000001</c:v>
                </c:pt>
                <c:pt idx="1612">
                  <c:v>1.2800823800000001</c:v>
                </c:pt>
                <c:pt idx="1613">
                  <c:v>1.8528684200000001</c:v>
                </c:pt>
                <c:pt idx="1614">
                  <c:v>1.4859908399999999</c:v>
                </c:pt>
                <c:pt idx="1615">
                  <c:v>1.5693866000000001</c:v>
                </c:pt>
                <c:pt idx="1616">
                  <c:v>1.5730581400000001</c:v>
                </c:pt>
                <c:pt idx="1617">
                  <c:v>1.31456789</c:v>
                </c:pt>
                <c:pt idx="1618">
                  <c:v>1.94905719</c:v>
                </c:pt>
                <c:pt idx="1619">
                  <c:v>1.0402554100000001</c:v>
                </c:pt>
                <c:pt idx="1620">
                  <c:v>1.3546223100000001</c:v>
                </c:pt>
                <c:pt idx="1621">
                  <c:v>1.96879329</c:v>
                </c:pt>
                <c:pt idx="1622">
                  <c:v>1.7859016999999999</c:v>
                </c:pt>
                <c:pt idx="1623">
                  <c:v>1.57492711</c:v>
                </c:pt>
                <c:pt idx="1624">
                  <c:v>1.2817999099999999</c:v>
                </c:pt>
                <c:pt idx="1625">
                  <c:v>1.9972678399999999</c:v>
                </c:pt>
                <c:pt idx="1626">
                  <c:v>1.9288864800000001</c:v>
                </c:pt>
                <c:pt idx="1627">
                  <c:v>1.6062271800000001</c:v>
                </c:pt>
                <c:pt idx="1628">
                  <c:v>1.16563394</c:v>
                </c:pt>
                <c:pt idx="1629">
                  <c:v>1.2565760699999999</c:v>
                </c:pt>
                <c:pt idx="1630">
                  <c:v>1.90987792</c:v>
                </c:pt>
                <c:pt idx="1631">
                  <c:v>2.12103697</c:v>
                </c:pt>
                <c:pt idx="1632">
                  <c:v>1.15530296</c:v>
                </c:pt>
                <c:pt idx="1633">
                  <c:v>2.1105833399999998</c:v>
                </c:pt>
                <c:pt idx="1634">
                  <c:v>1.3133801300000001</c:v>
                </c:pt>
                <c:pt idx="1635">
                  <c:v>1.91870009</c:v>
                </c:pt>
                <c:pt idx="1636">
                  <c:v>1.3235544400000001</c:v>
                </c:pt>
                <c:pt idx="1637">
                  <c:v>1.68879443</c:v>
                </c:pt>
                <c:pt idx="1638">
                  <c:v>1.63864674</c:v>
                </c:pt>
                <c:pt idx="1639">
                  <c:v>1.78101183</c:v>
                </c:pt>
                <c:pt idx="1640">
                  <c:v>1.1072631500000001</c:v>
                </c:pt>
                <c:pt idx="1641">
                  <c:v>1.6116219199999999</c:v>
                </c:pt>
                <c:pt idx="1642">
                  <c:v>1.2442407</c:v>
                </c:pt>
                <c:pt idx="1643">
                  <c:v>1.2245691999999999</c:v>
                </c:pt>
                <c:pt idx="1644">
                  <c:v>1.1031815199999999</c:v>
                </c:pt>
                <c:pt idx="1645">
                  <c:v>2.2288226799999999</c:v>
                </c:pt>
                <c:pt idx="1646">
                  <c:v>1.59883558</c:v>
                </c:pt>
                <c:pt idx="1647">
                  <c:v>0.87841382999999995</c:v>
                </c:pt>
                <c:pt idx="1648">
                  <c:v>1.97605152</c:v>
                </c:pt>
                <c:pt idx="1649">
                  <c:v>1.0443876599999999</c:v>
                </c:pt>
                <c:pt idx="1650">
                  <c:v>0.90651588999999999</c:v>
                </c:pt>
                <c:pt idx="1651">
                  <c:v>2.30801875</c:v>
                </c:pt>
                <c:pt idx="1652">
                  <c:v>1.2659674999999999</c:v>
                </c:pt>
                <c:pt idx="1653">
                  <c:v>1.9457361099999999</c:v>
                </c:pt>
                <c:pt idx="1654">
                  <c:v>2.1339833100000001</c:v>
                </c:pt>
                <c:pt idx="1655">
                  <c:v>1.3335871699999999</c:v>
                </c:pt>
                <c:pt idx="1656">
                  <c:v>1.27995273</c:v>
                </c:pt>
                <c:pt idx="1657">
                  <c:v>1.0121020700000001</c:v>
                </c:pt>
                <c:pt idx="1658">
                  <c:v>1.7633983799999999</c:v>
                </c:pt>
                <c:pt idx="1659">
                  <c:v>1.09018938</c:v>
                </c:pt>
                <c:pt idx="1660">
                  <c:v>0.79097198999999996</c:v>
                </c:pt>
                <c:pt idx="1661">
                  <c:v>1.2470042400000001</c:v>
                </c:pt>
                <c:pt idx="1662">
                  <c:v>1.1060705799999999</c:v>
                </c:pt>
                <c:pt idx="1663">
                  <c:v>1.2026364199999999</c:v>
                </c:pt>
                <c:pt idx="1664">
                  <c:v>0.93311818999999996</c:v>
                </c:pt>
                <c:pt idx="1665">
                  <c:v>1.6429124100000001</c:v>
                </c:pt>
                <c:pt idx="1666">
                  <c:v>1.0109823899999999</c:v>
                </c:pt>
                <c:pt idx="1667">
                  <c:v>2.1437737700000001</c:v>
                </c:pt>
                <c:pt idx="1668">
                  <c:v>1.60909495</c:v>
                </c:pt>
                <c:pt idx="1669">
                  <c:v>1.7360424000000001</c:v>
                </c:pt>
                <c:pt idx="1670">
                  <c:v>0.7030016</c:v>
                </c:pt>
                <c:pt idx="1671">
                  <c:v>0.94069519000000001</c:v>
                </c:pt>
                <c:pt idx="1672">
                  <c:v>2.1609170500000001</c:v>
                </c:pt>
                <c:pt idx="1673">
                  <c:v>1.4301811200000001</c:v>
                </c:pt>
                <c:pt idx="1674">
                  <c:v>1.51161905</c:v>
                </c:pt>
                <c:pt idx="1675">
                  <c:v>1.97201808</c:v>
                </c:pt>
                <c:pt idx="1676">
                  <c:v>1.96032484</c:v>
                </c:pt>
                <c:pt idx="1677">
                  <c:v>1.23400983</c:v>
                </c:pt>
                <c:pt idx="1678">
                  <c:v>1.9469016100000001</c:v>
                </c:pt>
                <c:pt idx="1679">
                  <c:v>1.3216037700000001</c:v>
                </c:pt>
                <c:pt idx="1680">
                  <c:v>1.3633178800000001</c:v>
                </c:pt>
                <c:pt idx="1681">
                  <c:v>1.50199204</c:v>
                </c:pt>
                <c:pt idx="1682">
                  <c:v>1.0488366600000001</c:v>
                </c:pt>
                <c:pt idx="1683">
                  <c:v>1.21461369</c:v>
                </c:pt>
                <c:pt idx="1684">
                  <c:v>1.16326803</c:v>
                </c:pt>
                <c:pt idx="1685">
                  <c:v>2.5030000499999998</c:v>
                </c:pt>
                <c:pt idx="1686">
                  <c:v>2.4585841899999998</c:v>
                </c:pt>
                <c:pt idx="1687">
                  <c:v>1.4117687299999999</c:v>
                </c:pt>
                <c:pt idx="1688">
                  <c:v>1.18176726</c:v>
                </c:pt>
                <c:pt idx="1689">
                  <c:v>1.94501759</c:v>
                </c:pt>
                <c:pt idx="1690">
                  <c:v>1.26412861</c:v>
                </c:pt>
                <c:pt idx="1691">
                  <c:v>2.0427063099999998</c:v>
                </c:pt>
                <c:pt idx="1692">
                  <c:v>1.2562556199999999</c:v>
                </c:pt>
                <c:pt idx="1693">
                  <c:v>0.91365543999999999</c:v>
                </c:pt>
                <c:pt idx="1694">
                  <c:v>2.00300761</c:v>
                </c:pt>
                <c:pt idx="1695">
                  <c:v>1.38050659</c:v>
                </c:pt>
                <c:pt idx="1696">
                  <c:v>1.92853198</c:v>
                </c:pt>
                <c:pt idx="1697">
                  <c:v>1.1429624700000001</c:v>
                </c:pt>
                <c:pt idx="1698">
                  <c:v>1.62797667</c:v>
                </c:pt>
                <c:pt idx="1699">
                  <c:v>2.03091753</c:v>
                </c:pt>
                <c:pt idx="1700">
                  <c:v>1.88137741</c:v>
                </c:pt>
                <c:pt idx="1701">
                  <c:v>2.0703739300000001</c:v>
                </c:pt>
                <c:pt idx="1702">
                  <c:v>1.0898534099999999</c:v>
                </c:pt>
                <c:pt idx="1703">
                  <c:v>2.28631992</c:v>
                </c:pt>
                <c:pt idx="1704">
                  <c:v>0.99207626000000004</c:v>
                </c:pt>
                <c:pt idx="1705">
                  <c:v>1.8316919599999999</c:v>
                </c:pt>
                <c:pt idx="1706">
                  <c:v>2.1185214700000001</c:v>
                </c:pt>
                <c:pt idx="1707">
                  <c:v>2.0683947200000001</c:v>
                </c:pt>
                <c:pt idx="1708">
                  <c:v>2.0248413799999998</c:v>
                </c:pt>
                <c:pt idx="1709">
                  <c:v>2.00903542</c:v>
                </c:pt>
                <c:pt idx="1710">
                  <c:v>1.88507727</c:v>
                </c:pt>
                <c:pt idx="1711">
                  <c:v>0.91832411999999997</c:v>
                </c:pt>
                <c:pt idx="1712">
                  <c:v>1.9894882300000001</c:v>
                </c:pt>
                <c:pt idx="1713">
                  <c:v>2.35808639</c:v>
                </c:pt>
                <c:pt idx="1714">
                  <c:v>1.3291866999999999</c:v>
                </c:pt>
                <c:pt idx="1715">
                  <c:v>0.89400044999999995</c:v>
                </c:pt>
                <c:pt idx="1716">
                  <c:v>1.56324986</c:v>
                </c:pt>
                <c:pt idx="1717">
                  <c:v>1.4827729599999999</c:v>
                </c:pt>
                <c:pt idx="1718">
                  <c:v>1.4237426900000001</c:v>
                </c:pt>
                <c:pt idx="1719">
                  <c:v>1.16651846</c:v>
                </c:pt>
                <c:pt idx="1720">
                  <c:v>1.69360921</c:v>
                </c:pt>
                <c:pt idx="1721">
                  <c:v>1.5320487</c:v>
                </c:pt>
                <c:pt idx="1722">
                  <c:v>1.84639419</c:v>
                </c:pt>
                <c:pt idx="1723">
                  <c:v>1.30682257</c:v>
                </c:pt>
                <c:pt idx="1724">
                  <c:v>1.3353098999999999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95-4D21-88A7-8D1F3A593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4927455"/>
        <c:axId val="1759253439"/>
      </c:scatterChart>
      <c:scatterChart>
        <c:scatterStyle val="lineMarker"/>
        <c:varyColors val="0"/>
        <c:ser>
          <c:idx val="2"/>
          <c:order val="0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[1]Sheet7!$H$4:$H$51</c:f>
                <c:numCache>
                  <c:formatCode>General</c:formatCode>
                  <c:ptCount val="48"/>
                  <c:pt idx="0">
                    <c:v>3.7957873822391242E-2</c:v>
                  </c:pt>
                  <c:pt idx="1">
                    <c:v>4.6139694227281237E-2</c:v>
                  </c:pt>
                  <c:pt idx="2">
                    <c:v>6.2210143025708639E-2</c:v>
                  </c:pt>
                  <c:pt idx="3">
                    <c:v>4.2134543908878913E-2</c:v>
                  </c:pt>
                  <c:pt idx="4">
                    <c:v>8.4755102730898729E-2</c:v>
                  </c:pt>
                  <c:pt idx="5">
                    <c:v>5.4258420178786612E-2</c:v>
                  </c:pt>
                  <c:pt idx="6">
                    <c:v>6.2022779519990349E-2</c:v>
                  </c:pt>
                  <c:pt idx="7">
                    <c:v>6.5632477416943627E-2</c:v>
                  </c:pt>
                  <c:pt idx="8">
                    <c:v>4.9401842945511726E-2</c:v>
                  </c:pt>
                  <c:pt idx="9">
                    <c:v>4.6136895204608584E-2</c:v>
                  </c:pt>
                  <c:pt idx="10">
                    <c:v>3.9147625964549196E-2</c:v>
                  </c:pt>
                  <c:pt idx="11">
                    <c:v>4.2696102035778234E-2</c:v>
                  </c:pt>
                  <c:pt idx="12">
                    <c:v>3.4534203520565139E-2</c:v>
                  </c:pt>
                  <c:pt idx="13">
                    <c:v>3.3682997004737356E-2</c:v>
                  </c:pt>
                  <c:pt idx="14">
                    <c:v>4.3060037107249628E-2</c:v>
                  </c:pt>
                  <c:pt idx="15">
                    <c:v>3.0068562998098462E-2</c:v>
                  </c:pt>
                  <c:pt idx="16">
                    <c:v>4.6449795769968806E-2</c:v>
                  </c:pt>
                  <c:pt idx="17">
                    <c:v>4.5104895582721766E-2</c:v>
                  </c:pt>
                  <c:pt idx="18">
                    <c:v>3.4740734351340508E-2</c:v>
                  </c:pt>
                  <c:pt idx="19">
                    <c:v>4.8611753124699078E-2</c:v>
                  </c:pt>
                  <c:pt idx="20">
                    <c:v>3.0702328815912752E-2</c:v>
                  </c:pt>
                  <c:pt idx="21">
                    <c:v>3.7654077500479707E-2</c:v>
                  </c:pt>
                  <c:pt idx="22">
                    <c:v>3.717765594644807E-2</c:v>
                  </c:pt>
                  <c:pt idx="23">
                    <c:v>4.6819484498824553E-2</c:v>
                  </c:pt>
                  <c:pt idx="24">
                    <c:v>3.5124953470544659E-2</c:v>
                  </c:pt>
                  <c:pt idx="25">
                    <c:v>5.9333718310730588E-2</c:v>
                  </c:pt>
                  <c:pt idx="26">
                    <c:v>3.7771312461122246E-2</c:v>
                  </c:pt>
                  <c:pt idx="27">
                    <c:v>4.6795488961570104E-2</c:v>
                  </c:pt>
                  <c:pt idx="28">
                    <c:v>4.8330041992610297E-2</c:v>
                  </c:pt>
                  <c:pt idx="29">
                    <c:v>4.8974609900233272E-2</c:v>
                  </c:pt>
                  <c:pt idx="30">
                    <c:v>4.3213721214598905E-2</c:v>
                  </c:pt>
                  <c:pt idx="31">
                    <c:v>4.9345212286786476E-2</c:v>
                  </c:pt>
                  <c:pt idx="32">
                    <c:v>5.1288278176413196E-2</c:v>
                  </c:pt>
                  <c:pt idx="33">
                    <c:v>5.2750346375124636E-2</c:v>
                  </c:pt>
                  <c:pt idx="34">
                    <c:v>7.689109849052482E-2</c:v>
                  </c:pt>
                  <c:pt idx="35">
                    <c:v>4.0673406593312367E-2</c:v>
                  </c:pt>
                  <c:pt idx="36">
                    <c:v>5.0533065984617029E-2</c:v>
                  </c:pt>
                  <c:pt idx="37">
                    <c:v>9.6132357770621124E-2</c:v>
                  </c:pt>
                  <c:pt idx="38">
                    <c:v>4.2803221410834778E-2</c:v>
                  </c:pt>
                  <c:pt idx="39">
                    <c:v>5.6446256471556128E-2</c:v>
                  </c:pt>
                  <c:pt idx="40">
                    <c:v>5.2137827120792436E-2</c:v>
                  </c:pt>
                  <c:pt idx="41">
                    <c:v>6.6331899755370752E-2</c:v>
                  </c:pt>
                  <c:pt idx="42">
                    <c:v>7.0164359863960121E-2</c:v>
                  </c:pt>
                  <c:pt idx="43">
                    <c:v>6.6780627996965478E-2</c:v>
                  </c:pt>
                  <c:pt idx="44">
                    <c:v>4.4656458046678192E-2</c:v>
                  </c:pt>
                  <c:pt idx="45">
                    <c:v>4.5598002464208101E-2</c:v>
                  </c:pt>
                  <c:pt idx="46">
                    <c:v>5.071005517823441E-2</c:v>
                  </c:pt>
                  <c:pt idx="47">
                    <c:v>0.10616207308787927</c:v>
                  </c:pt>
                </c:numCache>
              </c:numRef>
            </c:plus>
            <c:minus>
              <c:numRef>
                <c:f>[1]Sheet7!$H$4:$H$51</c:f>
                <c:numCache>
                  <c:formatCode>General</c:formatCode>
                  <c:ptCount val="48"/>
                  <c:pt idx="0">
                    <c:v>3.7957873822391242E-2</c:v>
                  </c:pt>
                  <c:pt idx="1">
                    <c:v>4.6139694227281237E-2</c:v>
                  </c:pt>
                  <c:pt idx="2">
                    <c:v>6.2210143025708639E-2</c:v>
                  </c:pt>
                  <c:pt idx="3">
                    <c:v>4.2134543908878913E-2</c:v>
                  </c:pt>
                  <c:pt idx="4">
                    <c:v>8.4755102730898729E-2</c:v>
                  </c:pt>
                  <c:pt idx="5">
                    <c:v>5.4258420178786612E-2</c:v>
                  </c:pt>
                  <c:pt idx="6">
                    <c:v>6.2022779519990349E-2</c:v>
                  </c:pt>
                  <c:pt idx="7">
                    <c:v>6.5632477416943627E-2</c:v>
                  </c:pt>
                  <c:pt idx="8">
                    <c:v>4.9401842945511726E-2</c:v>
                  </c:pt>
                  <c:pt idx="9">
                    <c:v>4.6136895204608584E-2</c:v>
                  </c:pt>
                  <c:pt idx="10">
                    <c:v>3.9147625964549196E-2</c:v>
                  </c:pt>
                  <c:pt idx="11">
                    <c:v>4.2696102035778234E-2</c:v>
                  </c:pt>
                  <c:pt idx="12">
                    <c:v>3.4534203520565139E-2</c:v>
                  </c:pt>
                  <c:pt idx="13">
                    <c:v>3.3682997004737356E-2</c:v>
                  </c:pt>
                  <c:pt idx="14">
                    <c:v>4.3060037107249628E-2</c:v>
                  </c:pt>
                  <c:pt idx="15">
                    <c:v>3.0068562998098462E-2</c:v>
                  </c:pt>
                  <c:pt idx="16">
                    <c:v>4.6449795769968806E-2</c:v>
                  </c:pt>
                  <c:pt idx="17">
                    <c:v>4.5104895582721766E-2</c:v>
                  </c:pt>
                  <c:pt idx="18">
                    <c:v>3.4740734351340508E-2</c:v>
                  </c:pt>
                  <c:pt idx="19">
                    <c:v>4.8611753124699078E-2</c:v>
                  </c:pt>
                  <c:pt idx="20">
                    <c:v>3.0702328815912752E-2</c:v>
                  </c:pt>
                  <c:pt idx="21">
                    <c:v>3.7654077500479707E-2</c:v>
                  </c:pt>
                  <c:pt idx="22">
                    <c:v>3.717765594644807E-2</c:v>
                  </c:pt>
                  <c:pt idx="23">
                    <c:v>4.6819484498824553E-2</c:v>
                  </c:pt>
                  <c:pt idx="24">
                    <c:v>3.5124953470544659E-2</c:v>
                  </c:pt>
                  <c:pt idx="25">
                    <c:v>5.9333718310730588E-2</c:v>
                  </c:pt>
                  <c:pt idx="26">
                    <c:v>3.7771312461122246E-2</c:v>
                  </c:pt>
                  <c:pt idx="27">
                    <c:v>4.6795488961570104E-2</c:v>
                  </c:pt>
                  <c:pt idx="28">
                    <c:v>4.8330041992610297E-2</c:v>
                  </c:pt>
                  <c:pt idx="29">
                    <c:v>4.8974609900233272E-2</c:v>
                  </c:pt>
                  <c:pt idx="30">
                    <c:v>4.3213721214598905E-2</c:v>
                  </c:pt>
                  <c:pt idx="31">
                    <c:v>4.9345212286786476E-2</c:v>
                  </c:pt>
                  <c:pt idx="32">
                    <c:v>5.1288278176413196E-2</c:v>
                  </c:pt>
                  <c:pt idx="33">
                    <c:v>5.2750346375124636E-2</c:v>
                  </c:pt>
                  <c:pt idx="34">
                    <c:v>7.689109849052482E-2</c:v>
                  </c:pt>
                  <c:pt idx="35">
                    <c:v>4.0673406593312367E-2</c:v>
                  </c:pt>
                  <c:pt idx="36">
                    <c:v>5.0533065984617029E-2</c:v>
                  </c:pt>
                  <c:pt idx="37">
                    <c:v>9.6132357770621124E-2</c:v>
                  </c:pt>
                  <c:pt idx="38">
                    <c:v>4.2803221410834778E-2</c:v>
                  </c:pt>
                  <c:pt idx="39">
                    <c:v>5.6446256471556128E-2</c:v>
                  </c:pt>
                  <c:pt idx="40">
                    <c:v>5.2137827120792436E-2</c:v>
                  </c:pt>
                  <c:pt idx="41">
                    <c:v>6.6331899755370752E-2</c:v>
                  </c:pt>
                  <c:pt idx="42">
                    <c:v>7.0164359863960121E-2</c:v>
                  </c:pt>
                  <c:pt idx="43">
                    <c:v>6.6780627996965478E-2</c:v>
                  </c:pt>
                  <c:pt idx="44">
                    <c:v>4.4656458046678192E-2</c:v>
                  </c:pt>
                  <c:pt idx="45">
                    <c:v>4.5598002464208101E-2</c:v>
                  </c:pt>
                  <c:pt idx="46">
                    <c:v>5.071005517823441E-2</c:v>
                  </c:pt>
                  <c:pt idx="47">
                    <c:v>0.10616207308787927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[1]Sheet7!$A$4:$A$51</c:f>
              <c:numCache>
                <c:formatCode>General</c:formatCode>
                <c:ptCount val="48"/>
                <c:pt idx="0">
                  <c:v>1955</c:v>
                </c:pt>
                <c:pt idx="1">
                  <c:v>1956</c:v>
                </c:pt>
                <c:pt idx="2">
                  <c:v>1957</c:v>
                </c:pt>
                <c:pt idx="3">
                  <c:v>1958</c:v>
                </c:pt>
                <c:pt idx="4">
                  <c:v>1961</c:v>
                </c:pt>
                <c:pt idx="5">
                  <c:v>1962</c:v>
                </c:pt>
                <c:pt idx="6">
                  <c:v>1963</c:v>
                </c:pt>
                <c:pt idx="7">
                  <c:v>1964</c:v>
                </c:pt>
                <c:pt idx="8">
                  <c:v>1965</c:v>
                </c:pt>
                <c:pt idx="9">
                  <c:v>1966</c:v>
                </c:pt>
                <c:pt idx="10">
                  <c:v>1967</c:v>
                </c:pt>
                <c:pt idx="11">
                  <c:v>1968</c:v>
                </c:pt>
                <c:pt idx="12">
                  <c:v>1969</c:v>
                </c:pt>
                <c:pt idx="13">
                  <c:v>1970</c:v>
                </c:pt>
                <c:pt idx="14">
                  <c:v>1971</c:v>
                </c:pt>
                <c:pt idx="15">
                  <c:v>1972</c:v>
                </c:pt>
                <c:pt idx="16">
                  <c:v>1973</c:v>
                </c:pt>
                <c:pt idx="17">
                  <c:v>1974</c:v>
                </c:pt>
                <c:pt idx="18">
                  <c:v>1975</c:v>
                </c:pt>
                <c:pt idx="19">
                  <c:v>1976</c:v>
                </c:pt>
                <c:pt idx="20">
                  <c:v>1977</c:v>
                </c:pt>
                <c:pt idx="21">
                  <c:v>1978</c:v>
                </c:pt>
                <c:pt idx="22">
                  <c:v>1979</c:v>
                </c:pt>
                <c:pt idx="23">
                  <c:v>1980</c:v>
                </c:pt>
                <c:pt idx="24">
                  <c:v>1981</c:v>
                </c:pt>
                <c:pt idx="25">
                  <c:v>1982</c:v>
                </c:pt>
                <c:pt idx="26">
                  <c:v>1984</c:v>
                </c:pt>
                <c:pt idx="27">
                  <c:v>1985</c:v>
                </c:pt>
                <c:pt idx="28">
                  <c:v>1986</c:v>
                </c:pt>
                <c:pt idx="29">
                  <c:v>1987</c:v>
                </c:pt>
                <c:pt idx="30">
                  <c:v>1988</c:v>
                </c:pt>
                <c:pt idx="31">
                  <c:v>1989</c:v>
                </c:pt>
                <c:pt idx="32">
                  <c:v>1991</c:v>
                </c:pt>
                <c:pt idx="33">
                  <c:v>1992</c:v>
                </c:pt>
                <c:pt idx="34">
                  <c:v>1993</c:v>
                </c:pt>
                <c:pt idx="35">
                  <c:v>1994</c:v>
                </c:pt>
                <c:pt idx="36">
                  <c:v>1995</c:v>
                </c:pt>
                <c:pt idx="37">
                  <c:v>1996</c:v>
                </c:pt>
                <c:pt idx="38">
                  <c:v>2002</c:v>
                </c:pt>
                <c:pt idx="39">
                  <c:v>2003</c:v>
                </c:pt>
                <c:pt idx="40">
                  <c:v>2007</c:v>
                </c:pt>
                <c:pt idx="41">
                  <c:v>2008</c:v>
                </c:pt>
                <c:pt idx="42">
                  <c:v>2011</c:v>
                </c:pt>
                <c:pt idx="43">
                  <c:v>2012</c:v>
                </c:pt>
                <c:pt idx="44">
                  <c:v>2013</c:v>
                </c:pt>
                <c:pt idx="45">
                  <c:v>2014</c:v>
                </c:pt>
                <c:pt idx="46">
                  <c:v>2015</c:v>
                </c:pt>
                <c:pt idx="47">
                  <c:v>2016</c:v>
                </c:pt>
              </c:numCache>
            </c:numRef>
          </c:xVal>
          <c:yVal>
            <c:numRef>
              <c:f>[1]Sheet7!$F$4:$F$51</c:f>
              <c:numCache>
                <c:formatCode>General</c:formatCode>
                <c:ptCount val="48"/>
                <c:pt idx="0">
                  <c:v>1.8791307068200001</c:v>
                </c:pt>
                <c:pt idx="1">
                  <c:v>1.7401502421666661</c:v>
                </c:pt>
                <c:pt idx="2">
                  <c:v>1.8994921537608693</c:v>
                </c:pt>
                <c:pt idx="3">
                  <c:v>1.8242214141999997</c:v>
                </c:pt>
                <c:pt idx="4">
                  <c:v>1.6369222222222222</c:v>
                </c:pt>
                <c:pt idx="5">
                  <c:v>1.7965688571428569</c:v>
                </c:pt>
                <c:pt idx="6">
                  <c:v>1.7860674285714289</c:v>
                </c:pt>
                <c:pt idx="7">
                  <c:v>1.9290317948717943</c:v>
                </c:pt>
                <c:pt idx="8">
                  <c:v>1.8360842222222222</c:v>
                </c:pt>
                <c:pt idx="9">
                  <c:v>1.8636097435897439</c:v>
                </c:pt>
                <c:pt idx="10">
                  <c:v>1.8998265000000003</c:v>
                </c:pt>
                <c:pt idx="11">
                  <c:v>2.1194871739130434</c:v>
                </c:pt>
                <c:pt idx="12">
                  <c:v>1.9510939130434783</c:v>
                </c:pt>
                <c:pt idx="13">
                  <c:v>1.9528497777777774</c:v>
                </c:pt>
                <c:pt idx="14">
                  <c:v>1.9958034042553197</c:v>
                </c:pt>
                <c:pt idx="15">
                  <c:v>2.1703367999999998</c:v>
                </c:pt>
                <c:pt idx="16">
                  <c:v>2.072040606060606</c:v>
                </c:pt>
                <c:pt idx="17">
                  <c:v>2.0284134782608696</c:v>
                </c:pt>
                <c:pt idx="18">
                  <c:v>1.9754838297872337</c:v>
                </c:pt>
                <c:pt idx="19">
                  <c:v>1.8860165625</c:v>
                </c:pt>
                <c:pt idx="20">
                  <c:v>1.8537672093023256</c:v>
                </c:pt>
                <c:pt idx="21">
                  <c:v>1.6881390196078432</c:v>
                </c:pt>
                <c:pt idx="22">
                  <c:v>1.5829146329310346</c:v>
                </c:pt>
                <c:pt idx="23">
                  <c:v>1.893480324827586</c:v>
                </c:pt>
                <c:pt idx="24">
                  <c:v>2.0871651904000008</c:v>
                </c:pt>
                <c:pt idx="25">
                  <c:v>2.2067682370833333</c:v>
                </c:pt>
                <c:pt idx="26">
                  <c:v>1.9295271482978722</c:v>
                </c:pt>
                <c:pt idx="27">
                  <c:v>1.9695925389193547</c:v>
                </c:pt>
                <c:pt idx="28">
                  <c:v>1.9640961422727274</c:v>
                </c:pt>
                <c:pt idx="29">
                  <c:v>1.8064307055918365</c:v>
                </c:pt>
                <c:pt idx="30">
                  <c:v>1.8349592561363635</c:v>
                </c:pt>
                <c:pt idx="31">
                  <c:v>1.8267461162653063</c:v>
                </c:pt>
                <c:pt idx="32">
                  <c:v>1.8565778422045456</c:v>
                </c:pt>
                <c:pt idx="33">
                  <c:v>1.7457127867999997</c:v>
                </c:pt>
                <c:pt idx="34">
                  <c:v>1.7298738973799996</c:v>
                </c:pt>
                <c:pt idx="35">
                  <c:v>1.9185412628775507</c:v>
                </c:pt>
                <c:pt idx="36">
                  <c:v>2.0223607399999999</c:v>
                </c:pt>
                <c:pt idx="37">
                  <c:v>2.0211618873333332</c:v>
                </c:pt>
                <c:pt idx="38">
                  <c:v>1.8144251538235294</c:v>
                </c:pt>
                <c:pt idx="39">
                  <c:v>1.8391236278947372</c:v>
                </c:pt>
                <c:pt idx="40">
                  <c:v>1.6836734064166672</c:v>
                </c:pt>
                <c:pt idx="41">
                  <c:v>1.5747920505882351</c:v>
                </c:pt>
                <c:pt idx="42">
                  <c:v>1.5692501680000004</c:v>
                </c:pt>
                <c:pt idx="43">
                  <c:v>1.5436739939999999</c:v>
                </c:pt>
                <c:pt idx="44">
                  <c:v>1.5896093883265301</c:v>
                </c:pt>
                <c:pt idx="45">
                  <c:v>1.6790984604200005</c:v>
                </c:pt>
                <c:pt idx="46">
                  <c:v>1.4732266461399999</c:v>
                </c:pt>
                <c:pt idx="47">
                  <c:v>1.5956461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95-4D21-88A7-8D1F3A593DF3}"/>
            </c:ext>
          </c:extLst>
        </c:ser>
        <c:ser>
          <c:idx val="3"/>
          <c:order val="1"/>
          <c:spPr>
            <a:ln>
              <a:solidFill>
                <a:schemeClr val="accent1">
                  <a:lumMod val="50000"/>
                </a:schemeClr>
              </a:solidFill>
            </a:ln>
          </c:spPr>
          <c:marker>
            <c:symbol val="triangle"/>
            <c:size val="5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[1]Sheet7!$H$53:$H$89</c:f>
                <c:numCache>
                  <c:formatCode>General</c:formatCode>
                  <c:ptCount val="37"/>
                  <c:pt idx="0">
                    <c:v>3.8602449164336097E-2</c:v>
                  </c:pt>
                  <c:pt idx="1">
                    <c:v>6.2325585626525688E-2</c:v>
                  </c:pt>
                  <c:pt idx="2">
                    <c:v>3.8120905445443748E-2</c:v>
                  </c:pt>
                  <c:pt idx="3">
                    <c:v>3.7282752378596136E-2</c:v>
                  </c:pt>
                  <c:pt idx="4">
                    <c:v>3.5926684124827551E-2</c:v>
                  </c:pt>
                  <c:pt idx="5">
                    <c:v>4.3450814351579777E-2</c:v>
                  </c:pt>
                  <c:pt idx="6">
                    <c:v>4.8631890381249307E-2</c:v>
                  </c:pt>
                  <c:pt idx="7">
                    <c:v>4.752977322440962E-2</c:v>
                  </c:pt>
                  <c:pt idx="8">
                    <c:v>2.9492489239312514E-2</c:v>
                  </c:pt>
                  <c:pt idx="9">
                    <c:v>5.613186112105454E-2</c:v>
                  </c:pt>
                  <c:pt idx="10">
                    <c:v>5.0963135127538181E-2</c:v>
                  </c:pt>
                  <c:pt idx="11">
                    <c:v>4.3071389894437505E-2</c:v>
                  </c:pt>
                  <c:pt idx="12">
                    <c:v>6.2915463523190801E-2</c:v>
                  </c:pt>
                  <c:pt idx="13">
                    <c:v>5.8637251737333758E-2</c:v>
                  </c:pt>
                  <c:pt idx="14">
                    <c:v>5.0600541485721184E-2</c:v>
                  </c:pt>
                  <c:pt idx="15">
                    <c:v>4.8764741119915751E-2</c:v>
                  </c:pt>
                  <c:pt idx="16">
                    <c:v>4.8699271445382317E-2</c:v>
                  </c:pt>
                  <c:pt idx="17">
                    <c:v>6.1003662970325015E-2</c:v>
                  </c:pt>
                  <c:pt idx="18">
                    <c:v>6.9088849842058195E-2</c:v>
                  </c:pt>
                  <c:pt idx="19">
                    <c:v>4.9418586262155437E-2</c:v>
                  </c:pt>
                  <c:pt idx="20">
                    <c:v>3.0139623429103063E-2</c:v>
                  </c:pt>
                  <c:pt idx="21">
                    <c:v>3.0340567308056055E-2</c:v>
                  </c:pt>
                  <c:pt idx="22">
                    <c:v>3.6149158102641819E-2</c:v>
                  </c:pt>
                  <c:pt idx="23">
                    <c:v>2.681477434878643E-2</c:v>
                  </c:pt>
                  <c:pt idx="24">
                    <c:v>3.6308314926035652E-2</c:v>
                  </c:pt>
                  <c:pt idx="25">
                    <c:v>3.9384920967190505E-2</c:v>
                  </c:pt>
                  <c:pt idx="26">
                    <c:v>4.0974468278603425E-2</c:v>
                  </c:pt>
                  <c:pt idx="27">
                    <c:v>3.2408815013806026E-2</c:v>
                  </c:pt>
                  <c:pt idx="28">
                    <c:v>6.0359053408732044E-2</c:v>
                  </c:pt>
                  <c:pt idx="29">
                    <c:v>6.0748165082539475E-2</c:v>
                  </c:pt>
                  <c:pt idx="30">
                    <c:v>6.767193952809239E-2</c:v>
                  </c:pt>
                  <c:pt idx="31">
                    <c:v>5.6416548393932758E-2</c:v>
                  </c:pt>
                  <c:pt idx="32">
                    <c:v>4.6121578461534987E-2</c:v>
                  </c:pt>
                  <c:pt idx="33">
                    <c:v>5.678524964383088E-2</c:v>
                  </c:pt>
                  <c:pt idx="34">
                    <c:v>5.9619581118840061E-2</c:v>
                  </c:pt>
                  <c:pt idx="35">
                    <c:v>8.1519468285517663E-2</c:v>
                  </c:pt>
                  <c:pt idx="36">
                    <c:v>6.7943814444480014E-2</c:v>
                  </c:pt>
                </c:numCache>
              </c:numRef>
            </c:plus>
            <c:minus>
              <c:numRef>
                <c:f>[1]Sheet7!$H$53:$H$89</c:f>
                <c:numCache>
                  <c:formatCode>General</c:formatCode>
                  <c:ptCount val="37"/>
                  <c:pt idx="0">
                    <c:v>3.8602449164336097E-2</c:v>
                  </c:pt>
                  <c:pt idx="1">
                    <c:v>6.2325585626525688E-2</c:v>
                  </c:pt>
                  <c:pt idx="2">
                    <c:v>3.8120905445443748E-2</c:v>
                  </c:pt>
                  <c:pt idx="3">
                    <c:v>3.7282752378596136E-2</c:v>
                  </c:pt>
                  <c:pt idx="4">
                    <c:v>3.5926684124827551E-2</c:v>
                  </c:pt>
                  <c:pt idx="5">
                    <c:v>4.3450814351579777E-2</c:v>
                  </c:pt>
                  <c:pt idx="6">
                    <c:v>4.8631890381249307E-2</c:v>
                  </c:pt>
                  <c:pt idx="7">
                    <c:v>4.752977322440962E-2</c:v>
                  </c:pt>
                  <c:pt idx="8">
                    <c:v>2.9492489239312514E-2</c:v>
                  </c:pt>
                  <c:pt idx="9">
                    <c:v>5.613186112105454E-2</c:v>
                  </c:pt>
                  <c:pt idx="10">
                    <c:v>5.0963135127538181E-2</c:v>
                  </c:pt>
                  <c:pt idx="11">
                    <c:v>4.3071389894437505E-2</c:v>
                  </c:pt>
                  <c:pt idx="12">
                    <c:v>6.2915463523190801E-2</c:v>
                  </c:pt>
                  <c:pt idx="13">
                    <c:v>5.8637251737333758E-2</c:v>
                  </c:pt>
                  <c:pt idx="14">
                    <c:v>5.0600541485721184E-2</c:v>
                  </c:pt>
                  <c:pt idx="15">
                    <c:v>4.8764741119915751E-2</c:v>
                  </c:pt>
                  <c:pt idx="16">
                    <c:v>4.8699271445382317E-2</c:v>
                  </c:pt>
                  <c:pt idx="17">
                    <c:v>6.1003662970325015E-2</c:v>
                  </c:pt>
                  <c:pt idx="18">
                    <c:v>6.9088849842058195E-2</c:v>
                  </c:pt>
                  <c:pt idx="19">
                    <c:v>4.9418586262155437E-2</c:v>
                  </c:pt>
                  <c:pt idx="20">
                    <c:v>3.0139623429103063E-2</c:v>
                  </c:pt>
                  <c:pt idx="21">
                    <c:v>3.0340567308056055E-2</c:v>
                  </c:pt>
                  <c:pt idx="22">
                    <c:v>3.6149158102641819E-2</c:v>
                  </c:pt>
                  <c:pt idx="23">
                    <c:v>2.681477434878643E-2</c:v>
                  </c:pt>
                  <c:pt idx="24">
                    <c:v>3.6308314926035652E-2</c:v>
                  </c:pt>
                  <c:pt idx="25">
                    <c:v>3.9384920967190505E-2</c:v>
                  </c:pt>
                  <c:pt idx="26">
                    <c:v>4.0974468278603425E-2</c:v>
                  </c:pt>
                  <c:pt idx="27">
                    <c:v>3.2408815013806026E-2</c:v>
                  </c:pt>
                  <c:pt idx="28">
                    <c:v>6.0359053408732044E-2</c:v>
                  </c:pt>
                  <c:pt idx="29">
                    <c:v>6.0748165082539475E-2</c:v>
                  </c:pt>
                  <c:pt idx="30">
                    <c:v>6.767193952809239E-2</c:v>
                  </c:pt>
                  <c:pt idx="31">
                    <c:v>5.6416548393932758E-2</c:v>
                  </c:pt>
                  <c:pt idx="32">
                    <c:v>4.6121578461534987E-2</c:v>
                  </c:pt>
                  <c:pt idx="33">
                    <c:v>5.678524964383088E-2</c:v>
                  </c:pt>
                  <c:pt idx="34">
                    <c:v>5.9619581118840061E-2</c:v>
                  </c:pt>
                  <c:pt idx="35">
                    <c:v>8.1519468285517663E-2</c:v>
                  </c:pt>
                  <c:pt idx="36">
                    <c:v>6.7943814444480014E-2</c:v>
                  </c:pt>
                </c:numCache>
              </c:numRef>
            </c:minus>
          </c:errBars>
          <c:xVal>
            <c:numRef>
              <c:f>[1]Sheet7!$A$53:$A$89</c:f>
              <c:numCache>
                <c:formatCode>General</c:formatCod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numCache>
            </c:numRef>
          </c:xVal>
          <c:yVal>
            <c:numRef>
              <c:f>[1]Sheet7!$F$53:$F$89</c:f>
              <c:numCache>
                <c:formatCode>General</c:formatCode>
                <c:ptCount val="37"/>
                <c:pt idx="0">
                  <c:v>1.6012522448979591</c:v>
                </c:pt>
                <c:pt idx="1">
                  <c:v>1.7075984615384614</c:v>
                </c:pt>
                <c:pt idx="2">
                  <c:v>1.7800827083333333</c:v>
                </c:pt>
                <c:pt idx="3">
                  <c:v>1.5524136170212768</c:v>
                </c:pt>
                <c:pt idx="4">
                  <c:v>1.6216380000000001</c:v>
                </c:pt>
                <c:pt idx="5">
                  <c:v>1.7139720833333334</c:v>
                </c:pt>
                <c:pt idx="6">
                  <c:v>1.6940356000000001</c:v>
                </c:pt>
                <c:pt idx="7">
                  <c:v>1.6301962499999998</c:v>
                </c:pt>
                <c:pt idx="8">
                  <c:v>1.5502230612244896</c:v>
                </c:pt>
                <c:pt idx="9">
                  <c:v>1.5417344897959187</c:v>
                </c:pt>
                <c:pt idx="10">
                  <c:v>1.4775808000000006</c:v>
                </c:pt>
                <c:pt idx="11">
                  <c:v>1.6736825490196081</c:v>
                </c:pt>
                <c:pt idx="12">
                  <c:v>1.5309312000000004</c:v>
                </c:pt>
                <c:pt idx="13">
                  <c:v>1.5521926530612242</c:v>
                </c:pt>
                <c:pt idx="14">
                  <c:v>1.5846467999999996</c:v>
                </c:pt>
                <c:pt idx="15">
                  <c:v>1.7224434693877553</c:v>
                </c:pt>
                <c:pt idx="16">
                  <c:v>1.7880223999999998</c:v>
                </c:pt>
                <c:pt idx="17">
                  <c:v>1.566429411764706</c:v>
                </c:pt>
                <c:pt idx="18">
                  <c:v>1.7634436956521735</c:v>
                </c:pt>
                <c:pt idx="19">
                  <c:v>1.7028527659574462</c:v>
                </c:pt>
                <c:pt idx="20">
                  <c:v>1.7285598000000004</c:v>
                </c:pt>
                <c:pt idx="21">
                  <c:v>1.5347172</c:v>
                </c:pt>
                <c:pt idx="22">
                  <c:v>1.5697152000000003</c:v>
                </c:pt>
                <c:pt idx="23">
                  <c:v>1.4956384</c:v>
                </c:pt>
                <c:pt idx="24">
                  <c:v>1.6785993999999997</c:v>
                </c:pt>
                <c:pt idx="25">
                  <c:v>1.3446739999999999</c:v>
                </c:pt>
                <c:pt idx="26">
                  <c:v>1.3727469999999999</c:v>
                </c:pt>
                <c:pt idx="27">
                  <c:v>1.3287154166666675</c:v>
                </c:pt>
                <c:pt idx="28">
                  <c:v>1.3616921828666668</c:v>
                </c:pt>
                <c:pt idx="29">
                  <c:v>1.6092478757037039</c:v>
                </c:pt>
                <c:pt idx="30">
                  <c:v>1.4472796571428572</c:v>
                </c:pt>
                <c:pt idx="31">
                  <c:v>1.524810332904762</c:v>
                </c:pt>
                <c:pt idx="32">
                  <c:v>1.3676064254680851</c:v>
                </c:pt>
                <c:pt idx="33">
                  <c:v>1.4249024061666662</c:v>
                </c:pt>
                <c:pt idx="34">
                  <c:v>1.5434517917391304</c:v>
                </c:pt>
                <c:pt idx="35">
                  <c:v>1.4017856573076923</c:v>
                </c:pt>
                <c:pt idx="36">
                  <c:v>1.6162866965909088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95-4D21-88A7-8D1F3A593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71423"/>
        <c:axId val="206476831"/>
      </c:scatterChart>
      <c:valAx>
        <c:axId val="18349274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759253439"/>
        <c:crosses val="autoZero"/>
        <c:crossBetween val="midCat"/>
      </c:valAx>
      <c:valAx>
        <c:axId val="1759253439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GB" b="0"/>
                  <a:t>PSG (mm)</a:t>
                </a:r>
              </a:p>
            </c:rich>
          </c:tx>
          <c:layout>
            <c:manualLayout>
              <c:xMode val="edge"/>
              <c:yMode val="edge"/>
              <c:x val="1.5075973409306742E-2"/>
              <c:y val="0.3434440104166666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4927455"/>
        <c:crosses val="autoZero"/>
        <c:crossBetween val="midCat"/>
      </c:valAx>
      <c:valAx>
        <c:axId val="206476831"/>
        <c:scaling>
          <c:orientation val="minMax"/>
          <c:max val="3"/>
          <c:min val="0.5"/>
        </c:scaling>
        <c:delete val="0"/>
        <c:axPos val="r"/>
        <c:numFmt formatCode="General" sourceLinked="1"/>
        <c:majorTickMark val="out"/>
        <c:minorTickMark val="none"/>
        <c:tickLblPos val="none"/>
        <c:spPr>
          <a:ln>
            <a:solidFill>
              <a:sysClr val="windowText" lastClr="000000"/>
            </a:solidFill>
          </a:ln>
        </c:spPr>
        <c:crossAx val="206471423"/>
        <c:crosses val="max"/>
        <c:crossBetween val="midCat"/>
      </c:valAx>
      <c:valAx>
        <c:axId val="206471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476831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61011904761905"/>
          <c:y val="5.5436507936507937E-2"/>
          <c:w val="0.80847321428571417"/>
          <c:h val="0.82605515873015878"/>
        </c:manualLayout>
      </c:layout>
      <c:scatterChart>
        <c:scatterStyle val="lineMarker"/>
        <c:varyColors val="0"/>
        <c:ser>
          <c:idx val="1"/>
          <c:order val="2"/>
          <c:tx>
            <c:strRef>
              <c:f>'D:\GMIT postdoc\Grilse manuscript\datasets\[2pops_EnvData_summary_final2(AutoRecovered).xlsx]2pops_EnvData_summary_final'!$F$1</c:f>
              <c:strCache>
                <c:ptCount val="1"/>
                <c:pt idx="0">
                  <c:v>tot.rad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4"/>
            <c:spPr>
              <a:solidFill>
                <a:schemeClr val="accent2">
                  <a:alpha val="20000"/>
                </a:schemeClr>
              </a:solidFill>
              <a:ln>
                <a:solidFill>
                  <a:schemeClr val="accent2">
                    <a:alpha val="30000"/>
                  </a:schemeClr>
                </a:solidFill>
              </a:ln>
            </c:spPr>
          </c:marker>
          <c:xVal>
            <c:numRef>
              <c:f>'[1]2pops_EnvData_summary_final'!$A$2:$A$1977</c:f>
              <c:numCache>
                <c:formatCode>General</c:formatCode>
                <c:ptCount val="1976"/>
                <c:pt idx="0">
                  <c:v>1955</c:v>
                </c:pt>
                <c:pt idx="1">
                  <c:v>1955</c:v>
                </c:pt>
                <c:pt idx="2">
                  <c:v>1955</c:v>
                </c:pt>
                <c:pt idx="3">
                  <c:v>1955</c:v>
                </c:pt>
                <c:pt idx="4">
                  <c:v>1955</c:v>
                </c:pt>
                <c:pt idx="5">
                  <c:v>1955</c:v>
                </c:pt>
                <c:pt idx="6">
                  <c:v>1955</c:v>
                </c:pt>
                <c:pt idx="7">
                  <c:v>1955</c:v>
                </c:pt>
                <c:pt idx="8">
                  <c:v>1955</c:v>
                </c:pt>
                <c:pt idx="9">
                  <c:v>1955</c:v>
                </c:pt>
                <c:pt idx="10">
                  <c:v>1955</c:v>
                </c:pt>
                <c:pt idx="11">
                  <c:v>1955</c:v>
                </c:pt>
                <c:pt idx="12">
                  <c:v>1955</c:v>
                </c:pt>
                <c:pt idx="13">
                  <c:v>1955</c:v>
                </c:pt>
                <c:pt idx="14">
                  <c:v>1955</c:v>
                </c:pt>
                <c:pt idx="15">
                  <c:v>1955</c:v>
                </c:pt>
                <c:pt idx="16">
                  <c:v>1955</c:v>
                </c:pt>
                <c:pt idx="17">
                  <c:v>1955</c:v>
                </c:pt>
                <c:pt idx="18">
                  <c:v>1955</c:v>
                </c:pt>
                <c:pt idx="19">
                  <c:v>1955</c:v>
                </c:pt>
                <c:pt idx="20">
                  <c:v>1955</c:v>
                </c:pt>
                <c:pt idx="21">
                  <c:v>1955</c:v>
                </c:pt>
                <c:pt idx="22">
                  <c:v>1955</c:v>
                </c:pt>
                <c:pt idx="23">
                  <c:v>1955</c:v>
                </c:pt>
                <c:pt idx="24">
                  <c:v>1955</c:v>
                </c:pt>
                <c:pt idx="25">
                  <c:v>1955</c:v>
                </c:pt>
                <c:pt idx="26">
                  <c:v>1955</c:v>
                </c:pt>
                <c:pt idx="27">
                  <c:v>1955</c:v>
                </c:pt>
                <c:pt idx="28">
                  <c:v>1955</c:v>
                </c:pt>
                <c:pt idx="29">
                  <c:v>1955</c:v>
                </c:pt>
                <c:pt idx="30">
                  <c:v>1955</c:v>
                </c:pt>
                <c:pt idx="31">
                  <c:v>1955</c:v>
                </c:pt>
                <c:pt idx="32">
                  <c:v>1955</c:v>
                </c:pt>
                <c:pt idx="33">
                  <c:v>1955</c:v>
                </c:pt>
                <c:pt idx="34">
                  <c:v>1955</c:v>
                </c:pt>
                <c:pt idx="35">
                  <c:v>1955</c:v>
                </c:pt>
                <c:pt idx="36">
                  <c:v>1955</c:v>
                </c:pt>
                <c:pt idx="37">
                  <c:v>1955</c:v>
                </c:pt>
                <c:pt idx="38">
                  <c:v>1955</c:v>
                </c:pt>
                <c:pt idx="39">
                  <c:v>1955</c:v>
                </c:pt>
                <c:pt idx="40">
                  <c:v>1955</c:v>
                </c:pt>
                <c:pt idx="41">
                  <c:v>1955</c:v>
                </c:pt>
                <c:pt idx="42">
                  <c:v>1955</c:v>
                </c:pt>
                <c:pt idx="43">
                  <c:v>1955</c:v>
                </c:pt>
                <c:pt idx="44">
                  <c:v>1955</c:v>
                </c:pt>
                <c:pt idx="45">
                  <c:v>1955</c:v>
                </c:pt>
                <c:pt idx="46">
                  <c:v>1955</c:v>
                </c:pt>
                <c:pt idx="47">
                  <c:v>1955</c:v>
                </c:pt>
                <c:pt idx="48">
                  <c:v>1955</c:v>
                </c:pt>
                <c:pt idx="49">
                  <c:v>1955</c:v>
                </c:pt>
                <c:pt idx="50">
                  <c:v>1956</c:v>
                </c:pt>
                <c:pt idx="51">
                  <c:v>1956</c:v>
                </c:pt>
                <c:pt idx="52">
                  <c:v>1956</c:v>
                </c:pt>
                <c:pt idx="53">
                  <c:v>1956</c:v>
                </c:pt>
                <c:pt idx="54">
                  <c:v>1956</c:v>
                </c:pt>
                <c:pt idx="55">
                  <c:v>1956</c:v>
                </c:pt>
                <c:pt idx="56">
                  <c:v>1956</c:v>
                </c:pt>
                <c:pt idx="57">
                  <c:v>1956</c:v>
                </c:pt>
                <c:pt idx="58">
                  <c:v>1956</c:v>
                </c:pt>
                <c:pt idx="59">
                  <c:v>1956</c:v>
                </c:pt>
                <c:pt idx="60">
                  <c:v>1956</c:v>
                </c:pt>
                <c:pt idx="61">
                  <c:v>1956</c:v>
                </c:pt>
                <c:pt idx="62">
                  <c:v>1956</c:v>
                </c:pt>
                <c:pt idx="63">
                  <c:v>1956</c:v>
                </c:pt>
                <c:pt idx="64">
                  <c:v>1956</c:v>
                </c:pt>
                <c:pt idx="65">
                  <c:v>1956</c:v>
                </c:pt>
                <c:pt idx="66">
                  <c:v>1956</c:v>
                </c:pt>
                <c:pt idx="67">
                  <c:v>1956</c:v>
                </c:pt>
                <c:pt idx="68">
                  <c:v>1956</c:v>
                </c:pt>
                <c:pt idx="69">
                  <c:v>1956</c:v>
                </c:pt>
                <c:pt idx="70">
                  <c:v>1956</c:v>
                </c:pt>
                <c:pt idx="71">
                  <c:v>1956</c:v>
                </c:pt>
                <c:pt idx="72">
                  <c:v>1956</c:v>
                </c:pt>
                <c:pt idx="73">
                  <c:v>1956</c:v>
                </c:pt>
                <c:pt idx="74">
                  <c:v>1956</c:v>
                </c:pt>
                <c:pt idx="75">
                  <c:v>1956</c:v>
                </c:pt>
                <c:pt idx="76">
                  <c:v>1956</c:v>
                </c:pt>
                <c:pt idx="77">
                  <c:v>1956</c:v>
                </c:pt>
                <c:pt idx="78">
                  <c:v>1956</c:v>
                </c:pt>
                <c:pt idx="79">
                  <c:v>1956</c:v>
                </c:pt>
                <c:pt idx="80">
                  <c:v>1956</c:v>
                </c:pt>
                <c:pt idx="81">
                  <c:v>1956</c:v>
                </c:pt>
                <c:pt idx="82">
                  <c:v>1956</c:v>
                </c:pt>
                <c:pt idx="83">
                  <c:v>1956</c:v>
                </c:pt>
                <c:pt idx="84">
                  <c:v>1956</c:v>
                </c:pt>
                <c:pt idx="85">
                  <c:v>1956</c:v>
                </c:pt>
                <c:pt idx="86">
                  <c:v>1956</c:v>
                </c:pt>
                <c:pt idx="87">
                  <c:v>1956</c:v>
                </c:pt>
                <c:pt idx="88">
                  <c:v>1956</c:v>
                </c:pt>
                <c:pt idx="89">
                  <c:v>1956</c:v>
                </c:pt>
                <c:pt idx="90">
                  <c:v>1956</c:v>
                </c:pt>
                <c:pt idx="91">
                  <c:v>1956</c:v>
                </c:pt>
                <c:pt idx="92">
                  <c:v>1956</c:v>
                </c:pt>
                <c:pt idx="93">
                  <c:v>1956</c:v>
                </c:pt>
                <c:pt idx="94">
                  <c:v>1956</c:v>
                </c:pt>
                <c:pt idx="95">
                  <c:v>1956</c:v>
                </c:pt>
                <c:pt idx="96">
                  <c:v>1956</c:v>
                </c:pt>
                <c:pt idx="97">
                  <c:v>1956</c:v>
                </c:pt>
                <c:pt idx="98">
                  <c:v>1957</c:v>
                </c:pt>
                <c:pt idx="99">
                  <c:v>1957</c:v>
                </c:pt>
                <c:pt idx="100">
                  <c:v>1957</c:v>
                </c:pt>
                <c:pt idx="101">
                  <c:v>1957</c:v>
                </c:pt>
                <c:pt idx="102">
                  <c:v>1957</c:v>
                </c:pt>
                <c:pt idx="103">
                  <c:v>1957</c:v>
                </c:pt>
                <c:pt idx="104">
                  <c:v>1957</c:v>
                </c:pt>
                <c:pt idx="105">
                  <c:v>1957</c:v>
                </c:pt>
                <c:pt idx="106">
                  <c:v>1957</c:v>
                </c:pt>
                <c:pt idx="107">
                  <c:v>1957</c:v>
                </c:pt>
                <c:pt idx="108">
                  <c:v>1957</c:v>
                </c:pt>
                <c:pt idx="109">
                  <c:v>1957</c:v>
                </c:pt>
                <c:pt idx="110">
                  <c:v>1957</c:v>
                </c:pt>
                <c:pt idx="111">
                  <c:v>1957</c:v>
                </c:pt>
                <c:pt idx="112">
                  <c:v>1957</c:v>
                </c:pt>
                <c:pt idx="113">
                  <c:v>1957</c:v>
                </c:pt>
                <c:pt idx="114">
                  <c:v>1957</c:v>
                </c:pt>
                <c:pt idx="115">
                  <c:v>1957</c:v>
                </c:pt>
                <c:pt idx="116">
                  <c:v>1957</c:v>
                </c:pt>
                <c:pt idx="117">
                  <c:v>1957</c:v>
                </c:pt>
                <c:pt idx="118">
                  <c:v>1957</c:v>
                </c:pt>
                <c:pt idx="119">
                  <c:v>1957</c:v>
                </c:pt>
                <c:pt idx="120">
                  <c:v>1957</c:v>
                </c:pt>
                <c:pt idx="121">
                  <c:v>1957</c:v>
                </c:pt>
                <c:pt idx="122">
                  <c:v>1957</c:v>
                </c:pt>
                <c:pt idx="123">
                  <c:v>1957</c:v>
                </c:pt>
                <c:pt idx="124">
                  <c:v>1957</c:v>
                </c:pt>
                <c:pt idx="125">
                  <c:v>1957</c:v>
                </c:pt>
                <c:pt idx="126">
                  <c:v>1957</c:v>
                </c:pt>
                <c:pt idx="127">
                  <c:v>1957</c:v>
                </c:pt>
                <c:pt idx="128">
                  <c:v>1957</c:v>
                </c:pt>
                <c:pt idx="129">
                  <c:v>1957</c:v>
                </c:pt>
                <c:pt idx="130">
                  <c:v>1957</c:v>
                </c:pt>
                <c:pt idx="131">
                  <c:v>1957</c:v>
                </c:pt>
                <c:pt idx="132">
                  <c:v>1957</c:v>
                </c:pt>
                <c:pt idx="133">
                  <c:v>1957</c:v>
                </c:pt>
                <c:pt idx="134">
                  <c:v>1957</c:v>
                </c:pt>
                <c:pt idx="135">
                  <c:v>1957</c:v>
                </c:pt>
                <c:pt idx="136">
                  <c:v>1957</c:v>
                </c:pt>
                <c:pt idx="137">
                  <c:v>1957</c:v>
                </c:pt>
                <c:pt idx="138">
                  <c:v>1957</c:v>
                </c:pt>
                <c:pt idx="139">
                  <c:v>1957</c:v>
                </c:pt>
                <c:pt idx="140">
                  <c:v>1957</c:v>
                </c:pt>
                <c:pt idx="141">
                  <c:v>1957</c:v>
                </c:pt>
                <c:pt idx="142">
                  <c:v>1957</c:v>
                </c:pt>
                <c:pt idx="143">
                  <c:v>1957</c:v>
                </c:pt>
                <c:pt idx="144">
                  <c:v>1958</c:v>
                </c:pt>
                <c:pt idx="145">
                  <c:v>1958</c:v>
                </c:pt>
                <c:pt idx="146">
                  <c:v>1958</c:v>
                </c:pt>
                <c:pt idx="147">
                  <c:v>1958</c:v>
                </c:pt>
                <c:pt idx="148">
                  <c:v>1958</c:v>
                </c:pt>
                <c:pt idx="149">
                  <c:v>1958</c:v>
                </c:pt>
                <c:pt idx="150">
                  <c:v>1958</c:v>
                </c:pt>
                <c:pt idx="151">
                  <c:v>1958</c:v>
                </c:pt>
                <c:pt idx="152">
                  <c:v>1958</c:v>
                </c:pt>
                <c:pt idx="153">
                  <c:v>1958</c:v>
                </c:pt>
                <c:pt idx="154">
                  <c:v>1958</c:v>
                </c:pt>
                <c:pt idx="155">
                  <c:v>1958</c:v>
                </c:pt>
                <c:pt idx="156">
                  <c:v>1958</c:v>
                </c:pt>
                <c:pt idx="157">
                  <c:v>1958</c:v>
                </c:pt>
                <c:pt idx="158">
                  <c:v>1958</c:v>
                </c:pt>
                <c:pt idx="159">
                  <c:v>1958</c:v>
                </c:pt>
                <c:pt idx="160">
                  <c:v>1958</c:v>
                </c:pt>
                <c:pt idx="161">
                  <c:v>1958</c:v>
                </c:pt>
                <c:pt idx="162">
                  <c:v>1958</c:v>
                </c:pt>
                <c:pt idx="163">
                  <c:v>1958</c:v>
                </c:pt>
                <c:pt idx="164">
                  <c:v>1958</c:v>
                </c:pt>
                <c:pt idx="165">
                  <c:v>1958</c:v>
                </c:pt>
                <c:pt idx="166">
                  <c:v>1958</c:v>
                </c:pt>
                <c:pt idx="167">
                  <c:v>1958</c:v>
                </c:pt>
                <c:pt idx="168">
                  <c:v>1958</c:v>
                </c:pt>
                <c:pt idx="169">
                  <c:v>1958</c:v>
                </c:pt>
                <c:pt idx="170">
                  <c:v>1958</c:v>
                </c:pt>
                <c:pt idx="171">
                  <c:v>1958</c:v>
                </c:pt>
                <c:pt idx="172">
                  <c:v>1958</c:v>
                </c:pt>
                <c:pt idx="173">
                  <c:v>1958</c:v>
                </c:pt>
                <c:pt idx="174">
                  <c:v>1958</c:v>
                </c:pt>
                <c:pt idx="175">
                  <c:v>1958</c:v>
                </c:pt>
                <c:pt idx="176">
                  <c:v>1958</c:v>
                </c:pt>
                <c:pt idx="177">
                  <c:v>1958</c:v>
                </c:pt>
                <c:pt idx="178">
                  <c:v>1958</c:v>
                </c:pt>
                <c:pt idx="179">
                  <c:v>1958</c:v>
                </c:pt>
                <c:pt idx="180">
                  <c:v>1958</c:v>
                </c:pt>
                <c:pt idx="181">
                  <c:v>1958</c:v>
                </c:pt>
                <c:pt idx="182">
                  <c:v>1958</c:v>
                </c:pt>
                <c:pt idx="183">
                  <c:v>1958</c:v>
                </c:pt>
                <c:pt idx="184">
                  <c:v>1958</c:v>
                </c:pt>
                <c:pt idx="185">
                  <c:v>1958</c:v>
                </c:pt>
                <c:pt idx="186">
                  <c:v>1958</c:v>
                </c:pt>
                <c:pt idx="187">
                  <c:v>1958</c:v>
                </c:pt>
                <c:pt idx="188">
                  <c:v>1958</c:v>
                </c:pt>
                <c:pt idx="189">
                  <c:v>1958</c:v>
                </c:pt>
                <c:pt idx="190">
                  <c:v>1958</c:v>
                </c:pt>
                <c:pt idx="191">
                  <c:v>1958</c:v>
                </c:pt>
                <c:pt idx="192">
                  <c:v>1958</c:v>
                </c:pt>
                <c:pt idx="193">
                  <c:v>1958</c:v>
                </c:pt>
                <c:pt idx="194">
                  <c:v>1961</c:v>
                </c:pt>
                <c:pt idx="195">
                  <c:v>1961</c:v>
                </c:pt>
                <c:pt idx="196">
                  <c:v>1961</c:v>
                </c:pt>
                <c:pt idx="197">
                  <c:v>1961</c:v>
                </c:pt>
                <c:pt idx="198">
                  <c:v>1961</c:v>
                </c:pt>
                <c:pt idx="199">
                  <c:v>1961</c:v>
                </c:pt>
                <c:pt idx="200">
                  <c:v>1961</c:v>
                </c:pt>
                <c:pt idx="201">
                  <c:v>1961</c:v>
                </c:pt>
                <c:pt idx="202">
                  <c:v>1961</c:v>
                </c:pt>
                <c:pt idx="203">
                  <c:v>1961</c:v>
                </c:pt>
                <c:pt idx="204">
                  <c:v>1961</c:v>
                </c:pt>
                <c:pt idx="205">
                  <c:v>1961</c:v>
                </c:pt>
                <c:pt idx="206">
                  <c:v>1961</c:v>
                </c:pt>
                <c:pt idx="207">
                  <c:v>1961</c:v>
                </c:pt>
                <c:pt idx="208">
                  <c:v>1961</c:v>
                </c:pt>
                <c:pt idx="209">
                  <c:v>1961</c:v>
                </c:pt>
                <c:pt idx="210">
                  <c:v>1961</c:v>
                </c:pt>
                <c:pt idx="211">
                  <c:v>1961</c:v>
                </c:pt>
                <c:pt idx="212">
                  <c:v>1962</c:v>
                </c:pt>
                <c:pt idx="213">
                  <c:v>1962</c:v>
                </c:pt>
                <c:pt idx="214">
                  <c:v>1962</c:v>
                </c:pt>
                <c:pt idx="215">
                  <c:v>1962</c:v>
                </c:pt>
                <c:pt idx="216">
                  <c:v>1962</c:v>
                </c:pt>
                <c:pt idx="217">
                  <c:v>1962</c:v>
                </c:pt>
                <c:pt idx="218">
                  <c:v>1962</c:v>
                </c:pt>
                <c:pt idx="219">
                  <c:v>1962</c:v>
                </c:pt>
                <c:pt idx="220">
                  <c:v>1962</c:v>
                </c:pt>
                <c:pt idx="221">
                  <c:v>1962</c:v>
                </c:pt>
                <c:pt idx="222">
                  <c:v>1962</c:v>
                </c:pt>
                <c:pt idx="223">
                  <c:v>1962</c:v>
                </c:pt>
                <c:pt idx="224">
                  <c:v>1962</c:v>
                </c:pt>
                <c:pt idx="225">
                  <c:v>1962</c:v>
                </c:pt>
                <c:pt idx="226">
                  <c:v>1962</c:v>
                </c:pt>
                <c:pt idx="227">
                  <c:v>1962</c:v>
                </c:pt>
                <c:pt idx="228">
                  <c:v>1962</c:v>
                </c:pt>
                <c:pt idx="229">
                  <c:v>1962</c:v>
                </c:pt>
                <c:pt idx="230">
                  <c:v>1962</c:v>
                </c:pt>
                <c:pt idx="231">
                  <c:v>1962</c:v>
                </c:pt>
                <c:pt idx="232">
                  <c:v>1962</c:v>
                </c:pt>
                <c:pt idx="233">
                  <c:v>1962</c:v>
                </c:pt>
                <c:pt idx="234">
                  <c:v>1962</c:v>
                </c:pt>
                <c:pt idx="235">
                  <c:v>1962</c:v>
                </c:pt>
                <c:pt idx="236">
                  <c:v>1962</c:v>
                </c:pt>
                <c:pt idx="237">
                  <c:v>1962</c:v>
                </c:pt>
                <c:pt idx="238">
                  <c:v>1962</c:v>
                </c:pt>
                <c:pt idx="239">
                  <c:v>1962</c:v>
                </c:pt>
                <c:pt idx="240">
                  <c:v>1962</c:v>
                </c:pt>
                <c:pt idx="241">
                  <c:v>1962</c:v>
                </c:pt>
                <c:pt idx="242">
                  <c:v>1962</c:v>
                </c:pt>
                <c:pt idx="243">
                  <c:v>1962</c:v>
                </c:pt>
                <c:pt idx="244">
                  <c:v>1962</c:v>
                </c:pt>
                <c:pt idx="245">
                  <c:v>1962</c:v>
                </c:pt>
                <c:pt idx="246">
                  <c:v>1962</c:v>
                </c:pt>
                <c:pt idx="247">
                  <c:v>1963</c:v>
                </c:pt>
                <c:pt idx="248">
                  <c:v>1963</c:v>
                </c:pt>
                <c:pt idx="249">
                  <c:v>1963</c:v>
                </c:pt>
                <c:pt idx="250">
                  <c:v>1963</c:v>
                </c:pt>
                <c:pt idx="251">
                  <c:v>1963</c:v>
                </c:pt>
                <c:pt idx="252">
                  <c:v>1963</c:v>
                </c:pt>
                <c:pt idx="253">
                  <c:v>1963</c:v>
                </c:pt>
                <c:pt idx="254">
                  <c:v>1963</c:v>
                </c:pt>
                <c:pt idx="255">
                  <c:v>1963</c:v>
                </c:pt>
                <c:pt idx="256">
                  <c:v>1963</c:v>
                </c:pt>
                <c:pt idx="257">
                  <c:v>1963</c:v>
                </c:pt>
                <c:pt idx="258">
                  <c:v>1963</c:v>
                </c:pt>
                <c:pt idx="259">
                  <c:v>1963</c:v>
                </c:pt>
                <c:pt idx="260">
                  <c:v>1963</c:v>
                </c:pt>
                <c:pt idx="261">
                  <c:v>1963</c:v>
                </c:pt>
                <c:pt idx="262">
                  <c:v>1963</c:v>
                </c:pt>
                <c:pt idx="263">
                  <c:v>1963</c:v>
                </c:pt>
                <c:pt idx="264">
                  <c:v>1963</c:v>
                </c:pt>
                <c:pt idx="265">
                  <c:v>1963</c:v>
                </c:pt>
                <c:pt idx="266">
                  <c:v>1963</c:v>
                </c:pt>
                <c:pt idx="267">
                  <c:v>1963</c:v>
                </c:pt>
                <c:pt idx="268">
                  <c:v>1963</c:v>
                </c:pt>
                <c:pt idx="269">
                  <c:v>1963</c:v>
                </c:pt>
                <c:pt idx="270">
                  <c:v>1963</c:v>
                </c:pt>
                <c:pt idx="271">
                  <c:v>1963</c:v>
                </c:pt>
                <c:pt idx="272">
                  <c:v>1963</c:v>
                </c:pt>
                <c:pt idx="273">
                  <c:v>1963</c:v>
                </c:pt>
                <c:pt idx="274">
                  <c:v>1963</c:v>
                </c:pt>
                <c:pt idx="275">
                  <c:v>1963</c:v>
                </c:pt>
                <c:pt idx="276">
                  <c:v>1963</c:v>
                </c:pt>
                <c:pt idx="277">
                  <c:v>1963</c:v>
                </c:pt>
                <c:pt idx="278">
                  <c:v>1963</c:v>
                </c:pt>
                <c:pt idx="279">
                  <c:v>1963</c:v>
                </c:pt>
                <c:pt idx="280">
                  <c:v>1963</c:v>
                </c:pt>
                <c:pt idx="281">
                  <c:v>1963</c:v>
                </c:pt>
                <c:pt idx="282">
                  <c:v>1964</c:v>
                </c:pt>
                <c:pt idx="283">
                  <c:v>1964</c:v>
                </c:pt>
                <c:pt idx="284">
                  <c:v>1964</c:v>
                </c:pt>
                <c:pt idx="285">
                  <c:v>1964</c:v>
                </c:pt>
                <c:pt idx="286">
                  <c:v>1964</c:v>
                </c:pt>
                <c:pt idx="287">
                  <c:v>1964</c:v>
                </c:pt>
                <c:pt idx="288">
                  <c:v>1964</c:v>
                </c:pt>
                <c:pt idx="289">
                  <c:v>1964</c:v>
                </c:pt>
                <c:pt idx="290">
                  <c:v>1964</c:v>
                </c:pt>
                <c:pt idx="291">
                  <c:v>1964</c:v>
                </c:pt>
                <c:pt idx="292">
                  <c:v>1964</c:v>
                </c:pt>
                <c:pt idx="293">
                  <c:v>1964</c:v>
                </c:pt>
                <c:pt idx="294">
                  <c:v>1964</c:v>
                </c:pt>
                <c:pt idx="295">
                  <c:v>1964</c:v>
                </c:pt>
                <c:pt idx="296">
                  <c:v>1964</c:v>
                </c:pt>
                <c:pt idx="297">
                  <c:v>1964</c:v>
                </c:pt>
                <c:pt idx="298">
                  <c:v>1964</c:v>
                </c:pt>
                <c:pt idx="299">
                  <c:v>1964</c:v>
                </c:pt>
                <c:pt idx="300">
                  <c:v>1964</c:v>
                </c:pt>
                <c:pt idx="301">
                  <c:v>1964</c:v>
                </c:pt>
                <c:pt idx="302">
                  <c:v>1964</c:v>
                </c:pt>
                <c:pt idx="303">
                  <c:v>1964</c:v>
                </c:pt>
                <c:pt idx="304">
                  <c:v>1964</c:v>
                </c:pt>
                <c:pt idx="305">
                  <c:v>1964</c:v>
                </c:pt>
                <c:pt idx="306">
                  <c:v>1964</c:v>
                </c:pt>
                <c:pt idx="307">
                  <c:v>1964</c:v>
                </c:pt>
                <c:pt idx="308">
                  <c:v>1964</c:v>
                </c:pt>
                <c:pt idx="309">
                  <c:v>1964</c:v>
                </c:pt>
                <c:pt idx="310">
                  <c:v>1964</c:v>
                </c:pt>
                <c:pt idx="311">
                  <c:v>1964</c:v>
                </c:pt>
                <c:pt idx="312">
                  <c:v>1964</c:v>
                </c:pt>
                <c:pt idx="313">
                  <c:v>1964</c:v>
                </c:pt>
                <c:pt idx="314">
                  <c:v>1964</c:v>
                </c:pt>
                <c:pt idx="315">
                  <c:v>1964</c:v>
                </c:pt>
                <c:pt idx="316">
                  <c:v>1964</c:v>
                </c:pt>
                <c:pt idx="317">
                  <c:v>1964</c:v>
                </c:pt>
                <c:pt idx="318">
                  <c:v>1964</c:v>
                </c:pt>
                <c:pt idx="319">
                  <c:v>1964</c:v>
                </c:pt>
                <c:pt idx="320">
                  <c:v>1964</c:v>
                </c:pt>
                <c:pt idx="321">
                  <c:v>1965</c:v>
                </c:pt>
                <c:pt idx="322">
                  <c:v>1965</c:v>
                </c:pt>
                <c:pt idx="323">
                  <c:v>1965</c:v>
                </c:pt>
                <c:pt idx="324">
                  <c:v>1965</c:v>
                </c:pt>
                <c:pt idx="325">
                  <c:v>1965</c:v>
                </c:pt>
                <c:pt idx="326">
                  <c:v>1965</c:v>
                </c:pt>
                <c:pt idx="327">
                  <c:v>1965</c:v>
                </c:pt>
                <c:pt idx="328">
                  <c:v>1965</c:v>
                </c:pt>
                <c:pt idx="329">
                  <c:v>1965</c:v>
                </c:pt>
                <c:pt idx="330">
                  <c:v>1965</c:v>
                </c:pt>
                <c:pt idx="331">
                  <c:v>1965</c:v>
                </c:pt>
                <c:pt idx="332">
                  <c:v>1965</c:v>
                </c:pt>
                <c:pt idx="333">
                  <c:v>1965</c:v>
                </c:pt>
                <c:pt idx="334">
                  <c:v>1965</c:v>
                </c:pt>
                <c:pt idx="335">
                  <c:v>1965</c:v>
                </c:pt>
                <c:pt idx="336">
                  <c:v>1965</c:v>
                </c:pt>
                <c:pt idx="337">
                  <c:v>1965</c:v>
                </c:pt>
                <c:pt idx="338">
                  <c:v>1965</c:v>
                </c:pt>
                <c:pt idx="339">
                  <c:v>1965</c:v>
                </c:pt>
                <c:pt idx="340">
                  <c:v>1965</c:v>
                </c:pt>
                <c:pt idx="341">
                  <c:v>1965</c:v>
                </c:pt>
                <c:pt idx="342">
                  <c:v>1965</c:v>
                </c:pt>
                <c:pt idx="343">
                  <c:v>1965</c:v>
                </c:pt>
                <c:pt idx="344">
                  <c:v>1965</c:v>
                </c:pt>
                <c:pt idx="345">
                  <c:v>1965</c:v>
                </c:pt>
                <c:pt idx="346">
                  <c:v>1965</c:v>
                </c:pt>
                <c:pt idx="347">
                  <c:v>1965</c:v>
                </c:pt>
                <c:pt idx="348">
                  <c:v>1965</c:v>
                </c:pt>
                <c:pt idx="349">
                  <c:v>1965</c:v>
                </c:pt>
                <c:pt idx="350">
                  <c:v>1965</c:v>
                </c:pt>
                <c:pt idx="351">
                  <c:v>1965</c:v>
                </c:pt>
                <c:pt idx="352">
                  <c:v>1965</c:v>
                </c:pt>
                <c:pt idx="353">
                  <c:v>1965</c:v>
                </c:pt>
                <c:pt idx="354">
                  <c:v>1965</c:v>
                </c:pt>
                <c:pt idx="355">
                  <c:v>1965</c:v>
                </c:pt>
                <c:pt idx="356">
                  <c:v>1965</c:v>
                </c:pt>
                <c:pt idx="357">
                  <c:v>1965</c:v>
                </c:pt>
                <c:pt idx="358">
                  <c:v>1965</c:v>
                </c:pt>
                <c:pt idx="359">
                  <c:v>1965</c:v>
                </c:pt>
                <c:pt idx="360">
                  <c:v>1965</c:v>
                </c:pt>
                <c:pt idx="361">
                  <c:v>1965</c:v>
                </c:pt>
                <c:pt idx="362">
                  <c:v>1965</c:v>
                </c:pt>
                <c:pt idx="363">
                  <c:v>1965</c:v>
                </c:pt>
                <c:pt idx="364">
                  <c:v>1965</c:v>
                </c:pt>
                <c:pt idx="365">
                  <c:v>1965</c:v>
                </c:pt>
                <c:pt idx="366">
                  <c:v>1966</c:v>
                </c:pt>
                <c:pt idx="367">
                  <c:v>1966</c:v>
                </c:pt>
                <c:pt idx="368">
                  <c:v>1966</c:v>
                </c:pt>
                <c:pt idx="369">
                  <c:v>1966</c:v>
                </c:pt>
                <c:pt idx="370">
                  <c:v>1966</c:v>
                </c:pt>
                <c:pt idx="371">
                  <c:v>1966</c:v>
                </c:pt>
                <c:pt idx="372">
                  <c:v>1966</c:v>
                </c:pt>
                <c:pt idx="373">
                  <c:v>1966</c:v>
                </c:pt>
                <c:pt idx="374">
                  <c:v>1966</c:v>
                </c:pt>
                <c:pt idx="375">
                  <c:v>1966</c:v>
                </c:pt>
                <c:pt idx="376">
                  <c:v>1966</c:v>
                </c:pt>
                <c:pt idx="377">
                  <c:v>1966</c:v>
                </c:pt>
                <c:pt idx="378">
                  <c:v>1966</c:v>
                </c:pt>
                <c:pt idx="379">
                  <c:v>1966</c:v>
                </c:pt>
                <c:pt idx="380">
                  <c:v>1966</c:v>
                </c:pt>
                <c:pt idx="381">
                  <c:v>1966</c:v>
                </c:pt>
                <c:pt idx="382">
                  <c:v>1966</c:v>
                </c:pt>
                <c:pt idx="383">
                  <c:v>1966</c:v>
                </c:pt>
                <c:pt idx="384">
                  <c:v>1966</c:v>
                </c:pt>
                <c:pt idx="385">
                  <c:v>1966</c:v>
                </c:pt>
                <c:pt idx="386">
                  <c:v>1966</c:v>
                </c:pt>
                <c:pt idx="387">
                  <c:v>1966</c:v>
                </c:pt>
                <c:pt idx="388">
                  <c:v>1966</c:v>
                </c:pt>
                <c:pt idx="389">
                  <c:v>1966</c:v>
                </c:pt>
                <c:pt idx="390">
                  <c:v>1966</c:v>
                </c:pt>
                <c:pt idx="391">
                  <c:v>1966</c:v>
                </c:pt>
                <c:pt idx="392">
                  <c:v>1966</c:v>
                </c:pt>
                <c:pt idx="393">
                  <c:v>1966</c:v>
                </c:pt>
                <c:pt idx="394">
                  <c:v>1966</c:v>
                </c:pt>
                <c:pt idx="395">
                  <c:v>1966</c:v>
                </c:pt>
                <c:pt idx="396">
                  <c:v>1966</c:v>
                </c:pt>
                <c:pt idx="397">
                  <c:v>1966</c:v>
                </c:pt>
                <c:pt idx="398">
                  <c:v>1966</c:v>
                </c:pt>
                <c:pt idx="399">
                  <c:v>1966</c:v>
                </c:pt>
                <c:pt idx="400">
                  <c:v>1966</c:v>
                </c:pt>
                <c:pt idx="401">
                  <c:v>1966</c:v>
                </c:pt>
                <c:pt idx="402">
                  <c:v>1966</c:v>
                </c:pt>
                <c:pt idx="403">
                  <c:v>1966</c:v>
                </c:pt>
                <c:pt idx="404">
                  <c:v>1966</c:v>
                </c:pt>
                <c:pt idx="405">
                  <c:v>1967</c:v>
                </c:pt>
                <c:pt idx="406">
                  <c:v>1967</c:v>
                </c:pt>
                <c:pt idx="407">
                  <c:v>1967</c:v>
                </c:pt>
                <c:pt idx="408">
                  <c:v>1967</c:v>
                </c:pt>
                <c:pt idx="409">
                  <c:v>1967</c:v>
                </c:pt>
                <c:pt idx="410">
                  <c:v>1967</c:v>
                </c:pt>
                <c:pt idx="411">
                  <c:v>1967</c:v>
                </c:pt>
                <c:pt idx="412">
                  <c:v>1967</c:v>
                </c:pt>
                <c:pt idx="413">
                  <c:v>1967</c:v>
                </c:pt>
                <c:pt idx="414">
                  <c:v>1967</c:v>
                </c:pt>
                <c:pt idx="415">
                  <c:v>1967</c:v>
                </c:pt>
                <c:pt idx="416">
                  <c:v>1967</c:v>
                </c:pt>
                <c:pt idx="417">
                  <c:v>1967</c:v>
                </c:pt>
                <c:pt idx="418">
                  <c:v>1967</c:v>
                </c:pt>
                <c:pt idx="419">
                  <c:v>1967</c:v>
                </c:pt>
                <c:pt idx="420">
                  <c:v>1967</c:v>
                </c:pt>
                <c:pt idx="421">
                  <c:v>1967</c:v>
                </c:pt>
                <c:pt idx="422">
                  <c:v>1967</c:v>
                </c:pt>
                <c:pt idx="423">
                  <c:v>1967</c:v>
                </c:pt>
                <c:pt idx="424">
                  <c:v>1967</c:v>
                </c:pt>
                <c:pt idx="425">
                  <c:v>1967</c:v>
                </c:pt>
                <c:pt idx="426">
                  <c:v>1967</c:v>
                </c:pt>
                <c:pt idx="427">
                  <c:v>1967</c:v>
                </c:pt>
                <c:pt idx="428">
                  <c:v>1967</c:v>
                </c:pt>
                <c:pt idx="429">
                  <c:v>1967</c:v>
                </c:pt>
                <c:pt idx="430">
                  <c:v>1967</c:v>
                </c:pt>
                <c:pt idx="431">
                  <c:v>1967</c:v>
                </c:pt>
                <c:pt idx="432">
                  <c:v>1967</c:v>
                </c:pt>
                <c:pt idx="433">
                  <c:v>1967</c:v>
                </c:pt>
                <c:pt idx="434">
                  <c:v>1967</c:v>
                </c:pt>
                <c:pt idx="435">
                  <c:v>1967</c:v>
                </c:pt>
                <c:pt idx="436">
                  <c:v>1967</c:v>
                </c:pt>
                <c:pt idx="437">
                  <c:v>1967</c:v>
                </c:pt>
                <c:pt idx="438">
                  <c:v>1967</c:v>
                </c:pt>
                <c:pt idx="439">
                  <c:v>1967</c:v>
                </c:pt>
                <c:pt idx="440">
                  <c:v>1967</c:v>
                </c:pt>
                <c:pt idx="441">
                  <c:v>1967</c:v>
                </c:pt>
                <c:pt idx="442">
                  <c:v>1967</c:v>
                </c:pt>
                <c:pt idx="443">
                  <c:v>1967</c:v>
                </c:pt>
                <c:pt idx="444">
                  <c:v>1967</c:v>
                </c:pt>
                <c:pt idx="445">
                  <c:v>1968</c:v>
                </c:pt>
                <c:pt idx="446">
                  <c:v>1968</c:v>
                </c:pt>
                <c:pt idx="447">
                  <c:v>1968</c:v>
                </c:pt>
                <c:pt idx="448">
                  <c:v>1968</c:v>
                </c:pt>
                <c:pt idx="449">
                  <c:v>1968</c:v>
                </c:pt>
                <c:pt idx="450">
                  <c:v>1968</c:v>
                </c:pt>
                <c:pt idx="451">
                  <c:v>1968</c:v>
                </c:pt>
                <c:pt idx="452">
                  <c:v>1968</c:v>
                </c:pt>
                <c:pt idx="453">
                  <c:v>1968</c:v>
                </c:pt>
                <c:pt idx="454">
                  <c:v>1968</c:v>
                </c:pt>
                <c:pt idx="455">
                  <c:v>1968</c:v>
                </c:pt>
                <c:pt idx="456">
                  <c:v>1968</c:v>
                </c:pt>
                <c:pt idx="457">
                  <c:v>1968</c:v>
                </c:pt>
                <c:pt idx="458">
                  <c:v>1968</c:v>
                </c:pt>
                <c:pt idx="459">
                  <c:v>1968</c:v>
                </c:pt>
                <c:pt idx="460">
                  <c:v>1968</c:v>
                </c:pt>
                <c:pt idx="461">
                  <c:v>1968</c:v>
                </c:pt>
                <c:pt idx="462">
                  <c:v>1968</c:v>
                </c:pt>
                <c:pt idx="463">
                  <c:v>1968</c:v>
                </c:pt>
                <c:pt idx="464">
                  <c:v>1968</c:v>
                </c:pt>
                <c:pt idx="465">
                  <c:v>1968</c:v>
                </c:pt>
                <c:pt idx="466">
                  <c:v>1968</c:v>
                </c:pt>
                <c:pt idx="467">
                  <c:v>1968</c:v>
                </c:pt>
                <c:pt idx="468">
                  <c:v>1968</c:v>
                </c:pt>
                <c:pt idx="469">
                  <c:v>1968</c:v>
                </c:pt>
                <c:pt idx="470">
                  <c:v>1968</c:v>
                </c:pt>
                <c:pt idx="471">
                  <c:v>1968</c:v>
                </c:pt>
                <c:pt idx="472">
                  <c:v>1968</c:v>
                </c:pt>
                <c:pt idx="473">
                  <c:v>1968</c:v>
                </c:pt>
                <c:pt idx="474">
                  <c:v>1968</c:v>
                </c:pt>
                <c:pt idx="475">
                  <c:v>1968</c:v>
                </c:pt>
                <c:pt idx="476">
                  <c:v>1968</c:v>
                </c:pt>
                <c:pt idx="477">
                  <c:v>1968</c:v>
                </c:pt>
                <c:pt idx="478">
                  <c:v>1968</c:v>
                </c:pt>
                <c:pt idx="479">
                  <c:v>1968</c:v>
                </c:pt>
                <c:pt idx="480">
                  <c:v>1968</c:v>
                </c:pt>
                <c:pt idx="481">
                  <c:v>1968</c:v>
                </c:pt>
                <c:pt idx="482">
                  <c:v>1968</c:v>
                </c:pt>
                <c:pt idx="483">
                  <c:v>1968</c:v>
                </c:pt>
                <c:pt idx="484">
                  <c:v>1968</c:v>
                </c:pt>
                <c:pt idx="485">
                  <c:v>1968</c:v>
                </c:pt>
                <c:pt idx="486">
                  <c:v>1968</c:v>
                </c:pt>
                <c:pt idx="487">
                  <c:v>1968</c:v>
                </c:pt>
                <c:pt idx="488">
                  <c:v>1968</c:v>
                </c:pt>
                <c:pt idx="489">
                  <c:v>1968</c:v>
                </c:pt>
                <c:pt idx="490">
                  <c:v>1968</c:v>
                </c:pt>
                <c:pt idx="491">
                  <c:v>1969</c:v>
                </c:pt>
                <c:pt idx="492">
                  <c:v>1969</c:v>
                </c:pt>
                <c:pt idx="493">
                  <c:v>1969</c:v>
                </c:pt>
                <c:pt idx="494">
                  <c:v>1969</c:v>
                </c:pt>
                <c:pt idx="495">
                  <c:v>1969</c:v>
                </c:pt>
                <c:pt idx="496">
                  <c:v>1969</c:v>
                </c:pt>
                <c:pt idx="497">
                  <c:v>1969</c:v>
                </c:pt>
                <c:pt idx="498">
                  <c:v>1969</c:v>
                </c:pt>
                <c:pt idx="499">
                  <c:v>1969</c:v>
                </c:pt>
                <c:pt idx="500">
                  <c:v>1969</c:v>
                </c:pt>
                <c:pt idx="501">
                  <c:v>1969</c:v>
                </c:pt>
                <c:pt idx="502">
                  <c:v>1969</c:v>
                </c:pt>
                <c:pt idx="503">
                  <c:v>1969</c:v>
                </c:pt>
                <c:pt idx="504">
                  <c:v>1969</c:v>
                </c:pt>
                <c:pt idx="505">
                  <c:v>1969</c:v>
                </c:pt>
                <c:pt idx="506">
                  <c:v>1969</c:v>
                </c:pt>
                <c:pt idx="507">
                  <c:v>1969</c:v>
                </c:pt>
                <c:pt idx="508">
                  <c:v>1969</c:v>
                </c:pt>
                <c:pt idx="509">
                  <c:v>1969</c:v>
                </c:pt>
                <c:pt idx="510">
                  <c:v>1969</c:v>
                </c:pt>
                <c:pt idx="511">
                  <c:v>1969</c:v>
                </c:pt>
                <c:pt idx="512">
                  <c:v>1969</c:v>
                </c:pt>
                <c:pt idx="513">
                  <c:v>1969</c:v>
                </c:pt>
                <c:pt idx="514">
                  <c:v>1969</c:v>
                </c:pt>
                <c:pt idx="515">
                  <c:v>1969</c:v>
                </c:pt>
                <c:pt idx="516">
                  <c:v>1969</c:v>
                </c:pt>
                <c:pt idx="517">
                  <c:v>1969</c:v>
                </c:pt>
                <c:pt idx="518">
                  <c:v>1969</c:v>
                </c:pt>
                <c:pt idx="519">
                  <c:v>1969</c:v>
                </c:pt>
                <c:pt idx="520">
                  <c:v>1969</c:v>
                </c:pt>
                <c:pt idx="521">
                  <c:v>1969</c:v>
                </c:pt>
                <c:pt idx="522">
                  <c:v>1969</c:v>
                </c:pt>
                <c:pt idx="523">
                  <c:v>1969</c:v>
                </c:pt>
                <c:pt idx="524">
                  <c:v>1969</c:v>
                </c:pt>
                <c:pt idx="525">
                  <c:v>1969</c:v>
                </c:pt>
                <c:pt idx="526">
                  <c:v>1969</c:v>
                </c:pt>
                <c:pt idx="527">
                  <c:v>1969</c:v>
                </c:pt>
                <c:pt idx="528">
                  <c:v>1969</c:v>
                </c:pt>
                <c:pt idx="529">
                  <c:v>1969</c:v>
                </c:pt>
                <c:pt idx="530">
                  <c:v>1969</c:v>
                </c:pt>
                <c:pt idx="531">
                  <c:v>1969</c:v>
                </c:pt>
                <c:pt idx="532">
                  <c:v>1969</c:v>
                </c:pt>
                <c:pt idx="533">
                  <c:v>1969</c:v>
                </c:pt>
                <c:pt idx="534">
                  <c:v>1969</c:v>
                </c:pt>
                <c:pt idx="535">
                  <c:v>1969</c:v>
                </c:pt>
                <c:pt idx="536">
                  <c:v>1969</c:v>
                </c:pt>
                <c:pt idx="537">
                  <c:v>1970</c:v>
                </c:pt>
                <c:pt idx="538">
                  <c:v>1970</c:v>
                </c:pt>
                <c:pt idx="539">
                  <c:v>1970</c:v>
                </c:pt>
                <c:pt idx="540">
                  <c:v>1970</c:v>
                </c:pt>
                <c:pt idx="541">
                  <c:v>1970</c:v>
                </c:pt>
                <c:pt idx="542">
                  <c:v>1970</c:v>
                </c:pt>
                <c:pt idx="543">
                  <c:v>1970</c:v>
                </c:pt>
                <c:pt idx="544">
                  <c:v>1970</c:v>
                </c:pt>
                <c:pt idx="545">
                  <c:v>1970</c:v>
                </c:pt>
                <c:pt idx="546">
                  <c:v>1970</c:v>
                </c:pt>
                <c:pt idx="547">
                  <c:v>1970</c:v>
                </c:pt>
                <c:pt idx="548">
                  <c:v>1970</c:v>
                </c:pt>
                <c:pt idx="549">
                  <c:v>1970</c:v>
                </c:pt>
                <c:pt idx="550">
                  <c:v>1970</c:v>
                </c:pt>
                <c:pt idx="551">
                  <c:v>1970</c:v>
                </c:pt>
                <c:pt idx="552">
                  <c:v>1970</c:v>
                </c:pt>
                <c:pt idx="553">
                  <c:v>1970</c:v>
                </c:pt>
                <c:pt idx="554">
                  <c:v>1970</c:v>
                </c:pt>
                <c:pt idx="555">
                  <c:v>1970</c:v>
                </c:pt>
                <c:pt idx="556">
                  <c:v>1970</c:v>
                </c:pt>
                <c:pt idx="557">
                  <c:v>1970</c:v>
                </c:pt>
                <c:pt idx="558">
                  <c:v>1970</c:v>
                </c:pt>
                <c:pt idx="559">
                  <c:v>1970</c:v>
                </c:pt>
                <c:pt idx="560">
                  <c:v>1970</c:v>
                </c:pt>
                <c:pt idx="561">
                  <c:v>1970</c:v>
                </c:pt>
                <c:pt idx="562">
                  <c:v>1970</c:v>
                </c:pt>
                <c:pt idx="563">
                  <c:v>1970</c:v>
                </c:pt>
                <c:pt idx="564">
                  <c:v>1970</c:v>
                </c:pt>
                <c:pt idx="565">
                  <c:v>1970</c:v>
                </c:pt>
                <c:pt idx="566">
                  <c:v>1970</c:v>
                </c:pt>
                <c:pt idx="567">
                  <c:v>1970</c:v>
                </c:pt>
                <c:pt idx="568">
                  <c:v>1970</c:v>
                </c:pt>
                <c:pt idx="569">
                  <c:v>1970</c:v>
                </c:pt>
                <c:pt idx="570">
                  <c:v>1970</c:v>
                </c:pt>
                <c:pt idx="571">
                  <c:v>1970</c:v>
                </c:pt>
                <c:pt idx="572">
                  <c:v>1970</c:v>
                </c:pt>
                <c:pt idx="573">
                  <c:v>1970</c:v>
                </c:pt>
                <c:pt idx="574">
                  <c:v>1970</c:v>
                </c:pt>
                <c:pt idx="575">
                  <c:v>1970</c:v>
                </c:pt>
                <c:pt idx="576">
                  <c:v>1970</c:v>
                </c:pt>
                <c:pt idx="577">
                  <c:v>1970</c:v>
                </c:pt>
                <c:pt idx="578">
                  <c:v>1970</c:v>
                </c:pt>
                <c:pt idx="579">
                  <c:v>1970</c:v>
                </c:pt>
                <c:pt idx="580">
                  <c:v>1970</c:v>
                </c:pt>
                <c:pt idx="581">
                  <c:v>1970</c:v>
                </c:pt>
                <c:pt idx="582">
                  <c:v>1971</c:v>
                </c:pt>
                <c:pt idx="583">
                  <c:v>1971</c:v>
                </c:pt>
                <c:pt idx="584">
                  <c:v>1971</c:v>
                </c:pt>
                <c:pt idx="585">
                  <c:v>1971</c:v>
                </c:pt>
                <c:pt idx="586">
                  <c:v>1971</c:v>
                </c:pt>
                <c:pt idx="587">
                  <c:v>1971</c:v>
                </c:pt>
                <c:pt idx="588">
                  <c:v>1971</c:v>
                </c:pt>
                <c:pt idx="589">
                  <c:v>1971</c:v>
                </c:pt>
                <c:pt idx="590">
                  <c:v>1971</c:v>
                </c:pt>
                <c:pt idx="591">
                  <c:v>1971</c:v>
                </c:pt>
                <c:pt idx="592">
                  <c:v>1971</c:v>
                </c:pt>
                <c:pt idx="593">
                  <c:v>1971</c:v>
                </c:pt>
                <c:pt idx="594">
                  <c:v>1971</c:v>
                </c:pt>
                <c:pt idx="595">
                  <c:v>1971</c:v>
                </c:pt>
                <c:pt idx="596">
                  <c:v>1971</c:v>
                </c:pt>
                <c:pt idx="597">
                  <c:v>1971</c:v>
                </c:pt>
                <c:pt idx="598">
                  <c:v>1971</c:v>
                </c:pt>
                <c:pt idx="599">
                  <c:v>1971</c:v>
                </c:pt>
                <c:pt idx="600">
                  <c:v>1971</c:v>
                </c:pt>
                <c:pt idx="601">
                  <c:v>1971</c:v>
                </c:pt>
                <c:pt idx="602">
                  <c:v>1971</c:v>
                </c:pt>
                <c:pt idx="603">
                  <c:v>1971</c:v>
                </c:pt>
                <c:pt idx="604">
                  <c:v>1971</c:v>
                </c:pt>
                <c:pt idx="605">
                  <c:v>1971</c:v>
                </c:pt>
                <c:pt idx="606">
                  <c:v>1971</c:v>
                </c:pt>
                <c:pt idx="607">
                  <c:v>1971</c:v>
                </c:pt>
                <c:pt idx="608">
                  <c:v>1971</c:v>
                </c:pt>
                <c:pt idx="609">
                  <c:v>1971</c:v>
                </c:pt>
                <c:pt idx="610">
                  <c:v>1971</c:v>
                </c:pt>
                <c:pt idx="611">
                  <c:v>1971</c:v>
                </c:pt>
                <c:pt idx="612">
                  <c:v>1971</c:v>
                </c:pt>
                <c:pt idx="613">
                  <c:v>1971</c:v>
                </c:pt>
                <c:pt idx="614">
                  <c:v>1971</c:v>
                </c:pt>
                <c:pt idx="615">
                  <c:v>1971</c:v>
                </c:pt>
                <c:pt idx="616">
                  <c:v>1971</c:v>
                </c:pt>
                <c:pt idx="617">
                  <c:v>1971</c:v>
                </c:pt>
                <c:pt idx="618">
                  <c:v>1971</c:v>
                </c:pt>
                <c:pt idx="619">
                  <c:v>1971</c:v>
                </c:pt>
                <c:pt idx="620">
                  <c:v>1971</c:v>
                </c:pt>
                <c:pt idx="621">
                  <c:v>1971</c:v>
                </c:pt>
                <c:pt idx="622">
                  <c:v>1971</c:v>
                </c:pt>
                <c:pt idx="623">
                  <c:v>1971</c:v>
                </c:pt>
                <c:pt idx="624">
                  <c:v>1971</c:v>
                </c:pt>
                <c:pt idx="625">
                  <c:v>1971</c:v>
                </c:pt>
                <c:pt idx="626">
                  <c:v>1971</c:v>
                </c:pt>
                <c:pt idx="627">
                  <c:v>1971</c:v>
                </c:pt>
                <c:pt idx="628">
                  <c:v>1971</c:v>
                </c:pt>
                <c:pt idx="629">
                  <c:v>1972</c:v>
                </c:pt>
                <c:pt idx="630">
                  <c:v>1972</c:v>
                </c:pt>
                <c:pt idx="631">
                  <c:v>1972</c:v>
                </c:pt>
                <c:pt idx="632">
                  <c:v>1972</c:v>
                </c:pt>
                <c:pt idx="633">
                  <c:v>1972</c:v>
                </c:pt>
                <c:pt idx="634">
                  <c:v>1972</c:v>
                </c:pt>
                <c:pt idx="635">
                  <c:v>1972</c:v>
                </c:pt>
                <c:pt idx="636">
                  <c:v>1972</c:v>
                </c:pt>
                <c:pt idx="637">
                  <c:v>1972</c:v>
                </c:pt>
                <c:pt idx="638">
                  <c:v>1972</c:v>
                </c:pt>
                <c:pt idx="639">
                  <c:v>1972</c:v>
                </c:pt>
                <c:pt idx="640">
                  <c:v>1972</c:v>
                </c:pt>
                <c:pt idx="641">
                  <c:v>1972</c:v>
                </c:pt>
                <c:pt idx="642">
                  <c:v>1972</c:v>
                </c:pt>
                <c:pt idx="643">
                  <c:v>1972</c:v>
                </c:pt>
                <c:pt idx="644">
                  <c:v>1972</c:v>
                </c:pt>
                <c:pt idx="645">
                  <c:v>1972</c:v>
                </c:pt>
                <c:pt idx="646">
                  <c:v>1972</c:v>
                </c:pt>
                <c:pt idx="647">
                  <c:v>1972</c:v>
                </c:pt>
                <c:pt idx="648">
                  <c:v>1972</c:v>
                </c:pt>
                <c:pt idx="649">
                  <c:v>1972</c:v>
                </c:pt>
                <c:pt idx="650">
                  <c:v>1972</c:v>
                </c:pt>
                <c:pt idx="651">
                  <c:v>1972</c:v>
                </c:pt>
                <c:pt idx="652">
                  <c:v>1972</c:v>
                </c:pt>
                <c:pt idx="653">
                  <c:v>1972</c:v>
                </c:pt>
                <c:pt idx="654">
                  <c:v>1972</c:v>
                </c:pt>
                <c:pt idx="655">
                  <c:v>1972</c:v>
                </c:pt>
                <c:pt idx="656">
                  <c:v>1972</c:v>
                </c:pt>
                <c:pt idx="657">
                  <c:v>1972</c:v>
                </c:pt>
                <c:pt idx="658">
                  <c:v>1972</c:v>
                </c:pt>
                <c:pt idx="659">
                  <c:v>1972</c:v>
                </c:pt>
                <c:pt idx="660">
                  <c:v>1972</c:v>
                </c:pt>
                <c:pt idx="661">
                  <c:v>1972</c:v>
                </c:pt>
                <c:pt idx="662">
                  <c:v>1972</c:v>
                </c:pt>
                <c:pt idx="663">
                  <c:v>1972</c:v>
                </c:pt>
                <c:pt idx="664">
                  <c:v>1972</c:v>
                </c:pt>
                <c:pt idx="665">
                  <c:v>1972</c:v>
                </c:pt>
                <c:pt idx="666">
                  <c:v>1972</c:v>
                </c:pt>
                <c:pt idx="667">
                  <c:v>1972</c:v>
                </c:pt>
                <c:pt idx="668">
                  <c:v>1972</c:v>
                </c:pt>
                <c:pt idx="669">
                  <c:v>1972</c:v>
                </c:pt>
                <c:pt idx="670">
                  <c:v>1972</c:v>
                </c:pt>
                <c:pt idx="671">
                  <c:v>1972</c:v>
                </c:pt>
                <c:pt idx="672">
                  <c:v>1972</c:v>
                </c:pt>
                <c:pt idx="673">
                  <c:v>1972</c:v>
                </c:pt>
                <c:pt idx="674">
                  <c:v>1972</c:v>
                </c:pt>
                <c:pt idx="675">
                  <c:v>1972</c:v>
                </c:pt>
                <c:pt idx="676">
                  <c:v>1972</c:v>
                </c:pt>
                <c:pt idx="677">
                  <c:v>1972</c:v>
                </c:pt>
                <c:pt idx="678">
                  <c:v>1972</c:v>
                </c:pt>
                <c:pt idx="679">
                  <c:v>1973</c:v>
                </c:pt>
                <c:pt idx="680">
                  <c:v>1973</c:v>
                </c:pt>
                <c:pt idx="681">
                  <c:v>1973</c:v>
                </c:pt>
                <c:pt idx="682">
                  <c:v>1973</c:v>
                </c:pt>
                <c:pt idx="683">
                  <c:v>1973</c:v>
                </c:pt>
                <c:pt idx="684">
                  <c:v>1973</c:v>
                </c:pt>
                <c:pt idx="685">
                  <c:v>1973</c:v>
                </c:pt>
                <c:pt idx="686">
                  <c:v>1973</c:v>
                </c:pt>
                <c:pt idx="687">
                  <c:v>1973</c:v>
                </c:pt>
                <c:pt idx="688">
                  <c:v>1973</c:v>
                </c:pt>
                <c:pt idx="689">
                  <c:v>1973</c:v>
                </c:pt>
                <c:pt idx="690">
                  <c:v>1973</c:v>
                </c:pt>
                <c:pt idx="691">
                  <c:v>1973</c:v>
                </c:pt>
                <c:pt idx="692">
                  <c:v>1973</c:v>
                </c:pt>
                <c:pt idx="693">
                  <c:v>1973</c:v>
                </c:pt>
                <c:pt idx="694">
                  <c:v>1973</c:v>
                </c:pt>
                <c:pt idx="695">
                  <c:v>1973</c:v>
                </c:pt>
                <c:pt idx="696">
                  <c:v>1973</c:v>
                </c:pt>
                <c:pt idx="697">
                  <c:v>1973</c:v>
                </c:pt>
                <c:pt idx="698">
                  <c:v>1973</c:v>
                </c:pt>
                <c:pt idx="699">
                  <c:v>1973</c:v>
                </c:pt>
                <c:pt idx="700">
                  <c:v>1973</c:v>
                </c:pt>
                <c:pt idx="701">
                  <c:v>1973</c:v>
                </c:pt>
                <c:pt idx="702">
                  <c:v>1973</c:v>
                </c:pt>
                <c:pt idx="703">
                  <c:v>1973</c:v>
                </c:pt>
                <c:pt idx="704">
                  <c:v>1973</c:v>
                </c:pt>
                <c:pt idx="705">
                  <c:v>1973</c:v>
                </c:pt>
                <c:pt idx="706">
                  <c:v>1973</c:v>
                </c:pt>
                <c:pt idx="707">
                  <c:v>1973</c:v>
                </c:pt>
                <c:pt idx="708">
                  <c:v>1973</c:v>
                </c:pt>
                <c:pt idx="709">
                  <c:v>1973</c:v>
                </c:pt>
                <c:pt idx="710">
                  <c:v>1973</c:v>
                </c:pt>
                <c:pt idx="711">
                  <c:v>1973</c:v>
                </c:pt>
                <c:pt idx="712">
                  <c:v>1974</c:v>
                </c:pt>
                <c:pt idx="713">
                  <c:v>1974</c:v>
                </c:pt>
                <c:pt idx="714">
                  <c:v>1974</c:v>
                </c:pt>
                <c:pt idx="715">
                  <c:v>1974</c:v>
                </c:pt>
                <c:pt idx="716">
                  <c:v>1974</c:v>
                </c:pt>
                <c:pt idx="717">
                  <c:v>1974</c:v>
                </c:pt>
                <c:pt idx="718">
                  <c:v>1974</c:v>
                </c:pt>
                <c:pt idx="719">
                  <c:v>1974</c:v>
                </c:pt>
                <c:pt idx="720">
                  <c:v>1974</c:v>
                </c:pt>
                <c:pt idx="721">
                  <c:v>1974</c:v>
                </c:pt>
                <c:pt idx="722">
                  <c:v>1974</c:v>
                </c:pt>
                <c:pt idx="723">
                  <c:v>1974</c:v>
                </c:pt>
                <c:pt idx="724">
                  <c:v>1974</c:v>
                </c:pt>
                <c:pt idx="725">
                  <c:v>1974</c:v>
                </c:pt>
                <c:pt idx="726">
                  <c:v>1974</c:v>
                </c:pt>
                <c:pt idx="727">
                  <c:v>1974</c:v>
                </c:pt>
                <c:pt idx="728">
                  <c:v>1974</c:v>
                </c:pt>
                <c:pt idx="729">
                  <c:v>1974</c:v>
                </c:pt>
                <c:pt idx="730">
                  <c:v>1974</c:v>
                </c:pt>
                <c:pt idx="731">
                  <c:v>1974</c:v>
                </c:pt>
                <c:pt idx="732">
                  <c:v>1974</c:v>
                </c:pt>
                <c:pt idx="733">
                  <c:v>1974</c:v>
                </c:pt>
                <c:pt idx="734">
                  <c:v>1974</c:v>
                </c:pt>
                <c:pt idx="735">
                  <c:v>1974</c:v>
                </c:pt>
                <c:pt idx="736">
                  <c:v>1974</c:v>
                </c:pt>
                <c:pt idx="737">
                  <c:v>1974</c:v>
                </c:pt>
                <c:pt idx="738">
                  <c:v>1974</c:v>
                </c:pt>
                <c:pt idx="739">
                  <c:v>1974</c:v>
                </c:pt>
                <c:pt idx="740">
                  <c:v>1974</c:v>
                </c:pt>
                <c:pt idx="741">
                  <c:v>1974</c:v>
                </c:pt>
                <c:pt idx="742">
                  <c:v>1974</c:v>
                </c:pt>
                <c:pt idx="743">
                  <c:v>1974</c:v>
                </c:pt>
                <c:pt idx="744">
                  <c:v>1974</c:v>
                </c:pt>
                <c:pt idx="745">
                  <c:v>1974</c:v>
                </c:pt>
                <c:pt idx="746">
                  <c:v>1974</c:v>
                </c:pt>
                <c:pt idx="747">
                  <c:v>1974</c:v>
                </c:pt>
                <c:pt idx="748">
                  <c:v>1974</c:v>
                </c:pt>
                <c:pt idx="749">
                  <c:v>1974</c:v>
                </c:pt>
                <c:pt idx="750">
                  <c:v>1974</c:v>
                </c:pt>
                <c:pt idx="751">
                  <c:v>1974</c:v>
                </c:pt>
                <c:pt idx="752">
                  <c:v>1974</c:v>
                </c:pt>
                <c:pt idx="753">
                  <c:v>1974</c:v>
                </c:pt>
                <c:pt idx="754">
                  <c:v>1974</c:v>
                </c:pt>
                <c:pt idx="755">
                  <c:v>1974</c:v>
                </c:pt>
                <c:pt idx="756">
                  <c:v>1974</c:v>
                </c:pt>
                <c:pt idx="757">
                  <c:v>1974</c:v>
                </c:pt>
                <c:pt idx="758">
                  <c:v>1975</c:v>
                </c:pt>
                <c:pt idx="759">
                  <c:v>1975</c:v>
                </c:pt>
                <c:pt idx="760">
                  <c:v>1975</c:v>
                </c:pt>
                <c:pt idx="761">
                  <c:v>1975</c:v>
                </c:pt>
                <c:pt idx="762">
                  <c:v>1975</c:v>
                </c:pt>
                <c:pt idx="763">
                  <c:v>1975</c:v>
                </c:pt>
                <c:pt idx="764">
                  <c:v>1975</c:v>
                </c:pt>
                <c:pt idx="765">
                  <c:v>1975</c:v>
                </c:pt>
                <c:pt idx="766">
                  <c:v>1975</c:v>
                </c:pt>
                <c:pt idx="767">
                  <c:v>1975</c:v>
                </c:pt>
                <c:pt idx="768">
                  <c:v>1975</c:v>
                </c:pt>
                <c:pt idx="769">
                  <c:v>1975</c:v>
                </c:pt>
                <c:pt idx="770">
                  <c:v>1975</c:v>
                </c:pt>
                <c:pt idx="771">
                  <c:v>1975</c:v>
                </c:pt>
                <c:pt idx="772">
                  <c:v>1975</c:v>
                </c:pt>
                <c:pt idx="773">
                  <c:v>1975</c:v>
                </c:pt>
                <c:pt idx="774">
                  <c:v>1975</c:v>
                </c:pt>
                <c:pt idx="775">
                  <c:v>1975</c:v>
                </c:pt>
                <c:pt idx="776">
                  <c:v>1975</c:v>
                </c:pt>
                <c:pt idx="777">
                  <c:v>1975</c:v>
                </c:pt>
                <c:pt idx="778">
                  <c:v>1975</c:v>
                </c:pt>
                <c:pt idx="779">
                  <c:v>1975</c:v>
                </c:pt>
                <c:pt idx="780">
                  <c:v>1975</c:v>
                </c:pt>
                <c:pt idx="781">
                  <c:v>1975</c:v>
                </c:pt>
                <c:pt idx="782">
                  <c:v>1975</c:v>
                </c:pt>
                <c:pt idx="783">
                  <c:v>1975</c:v>
                </c:pt>
                <c:pt idx="784">
                  <c:v>1975</c:v>
                </c:pt>
                <c:pt idx="785">
                  <c:v>1975</c:v>
                </c:pt>
                <c:pt idx="786">
                  <c:v>1975</c:v>
                </c:pt>
                <c:pt idx="787">
                  <c:v>1975</c:v>
                </c:pt>
                <c:pt idx="788">
                  <c:v>1975</c:v>
                </c:pt>
                <c:pt idx="789">
                  <c:v>1975</c:v>
                </c:pt>
                <c:pt idx="790">
                  <c:v>1975</c:v>
                </c:pt>
                <c:pt idx="791">
                  <c:v>1975</c:v>
                </c:pt>
                <c:pt idx="792">
                  <c:v>1975</c:v>
                </c:pt>
                <c:pt idx="793">
                  <c:v>1975</c:v>
                </c:pt>
                <c:pt idx="794">
                  <c:v>1975</c:v>
                </c:pt>
                <c:pt idx="795">
                  <c:v>1975</c:v>
                </c:pt>
                <c:pt idx="796">
                  <c:v>1975</c:v>
                </c:pt>
                <c:pt idx="797">
                  <c:v>1975</c:v>
                </c:pt>
                <c:pt idx="798">
                  <c:v>1975</c:v>
                </c:pt>
                <c:pt idx="799">
                  <c:v>1975</c:v>
                </c:pt>
                <c:pt idx="800">
                  <c:v>1975</c:v>
                </c:pt>
                <c:pt idx="801">
                  <c:v>1975</c:v>
                </c:pt>
                <c:pt idx="802">
                  <c:v>1975</c:v>
                </c:pt>
                <c:pt idx="803">
                  <c:v>1975</c:v>
                </c:pt>
                <c:pt idx="804">
                  <c:v>1975</c:v>
                </c:pt>
                <c:pt idx="805">
                  <c:v>1976</c:v>
                </c:pt>
                <c:pt idx="806">
                  <c:v>1976</c:v>
                </c:pt>
                <c:pt idx="807">
                  <c:v>1976</c:v>
                </c:pt>
                <c:pt idx="808">
                  <c:v>1976</c:v>
                </c:pt>
                <c:pt idx="809">
                  <c:v>1976</c:v>
                </c:pt>
                <c:pt idx="810">
                  <c:v>1976</c:v>
                </c:pt>
                <c:pt idx="811">
                  <c:v>1976</c:v>
                </c:pt>
                <c:pt idx="812">
                  <c:v>1976</c:v>
                </c:pt>
                <c:pt idx="813">
                  <c:v>1976</c:v>
                </c:pt>
                <c:pt idx="814">
                  <c:v>1976</c:v>
                </c:pt>
                <c:pt idx="815">
                  <c:v>1976</c:v>
                </c:pt>
                <c:pt idx="816">
                  <c:v>1976</c:v>
                </c:pt>
                <c:pt idx="817">
                  <c:v>1976</c:v>
                </c:pt>
                <c:pt idx="818">
                  <c:v>1976</c:v>
                </c:pt>
                <c:pt idx="819">
                  <c:v>1976</c:v>
                </c:pt>
                <c:pt idx="820">
                  <c:v>1976</c:v>
                </c:pt>
                <c:pt idx="821">
                  <c:v>1976</c:v>
                </c:pt>
                <c:pt idx="822">
                  <c:v>1976</c:v>
                </c:pt>
                <c:pt idx="823">
                  <c:v>1976</c:v>
                </c:pt>
                <c:pt idx="824">
                  <c:v>1976</c:v>
                </c:pt>
                <c:pt idx="825">
                  <c:v>1976</c:v>
                </c:pt>
                <c:pt idx="826">
                  <c:v>1976</c:v>
                </c:pt>
                <c:pt idx="827">
                  <c:v>1976</c:v>
                </c:pt>
                <c:pt idx="828">
                  <c:v>1976</c:v>
                </c:pt>
                <c:pt idx="829">
                  <c:v>1976</c:v>
                </c:pt>
                <c:pt idx="830">
                  <c:v>1976</c:v>
                </c:pt>
                <c:pt idx="831">
                  <c:v>1976</c:v>
                </c:pt>
                <c:pt idx="832">
                  <c:v>1976</c:v>
                </c:pt>
                <c:pt idx="833">
                  <c:v>1976</c:v>
                </c:pt>
                <c:pt idx="834">
                  <c:v>1976</c:v>
                </c:pt>
                <c:pt idx="835">
                  <c:v>1976</c:v>
                </c:pt>
                <c:pt idx="836">
                  <c:v>1976</c:v>
                </c:pt>
                <c:pt idx="837">
                  <c:v>1977</c:v>
                </c:pt>
                <c:pt idx="838">
                  <c:v>1977</c:v>
                </c:pt>
                <c:pt idx="839">
                  <c:v>1977</c:v>
                </c:pt>
                <c:pt idx="840">
                  <c:v>1977</c:v>
                </c:pt>
                <c:pt idx="841">
                  <c:v>1977</c:v>
                </c:pt>
                <c:pt idx="842">
                  <c:v>1977</c:v>
                </c:pt>
                <c:pt idx="843">
                  <c:v>1977</c:v>
                </c:pt>
                <c:pt idx="844">
                  <c:v>1977</c:v>
                </c:pt>
                <c:pt idx="845">
                  <c:v>1977</c:v>
                </c:pt>
                <c:pt idx="846">
                  <c:v>1977</c:v>
                </c:pt>
                <c:pt idx="847">
                  <c:v>1977</c:v>
                </c:pt>
                <c:pt idx="848">
                  <c:v>1977</c:v>
                </c:pt>
                <c:pt idx="849">
                  <c:v>1977</c:v>
                </c:pt>
                <c:pt idx="850">
                  <c:v>1977</c:v>
                </c:pt>
                <c:pt idx="851">
                  <c:v>1977</c:v>
                </c:pt>
                <c:pt idx="852">
                  <c:v>1977</c:v>
                </c:pt>
                <c:pt idx="853">
                  <c:v>1977</c:v>
                </c:pt>
                <c:pt idx="854">
                  <c:v>1977</c:v>
                </c:pt>
                <c:pt idx="855">
                  <c:v>1977</c:v>
                </c:pt>
                <c:pt idx="856">
                  <c:v>1977</c:v>
                </c:pt>
                <c:pt idx="857">
                  <c:v>1977</c:v>
                </c:pt>
                <c:pt idx="858">
                  <c:v>1977</c:v>
                </c:pt>
                <c:pt idx="859">
                  <c:v>1977</c:v>
                </c:pt>
                <c:pt idx="860">
                  <c:v>1977</c:v>
                </c:pt>
                <c:pt idx="861">
                  <c:v>1977</c:v>
                </c:pt>
                <c:pt idx="862">
                  <c:v>1977</c:v>
                </c:pt>
                <c:pt idx="863">
                  <c:v>1977</c:v>
                </c:pt>
                <c:pt idx="864">
                  <c:v>1977</c:v>
                </c:pt>
                <c:pt idx="865">
                  <c:v>1977</c:v>
                </c:pt>
                <c:pt idx="866">
                  <c:v>1977</c:v>
                </c:pt>
                <c:pt idx="867">
                  <c:v>1977</c:v>
                </c:pt>
                <c:pt idx="868">
                  <c:v>1977</c:v>
                </c:pt>
                <c:pt idx="869">
                  <c:v>1977</c:v>
                </c:pt>
                <c:pt idx="870">
                  <c:v>1977</c:v>
                </c:pt>
                <c:pt idx="871">
                  <c:v>1977</c:v>
                </c:pt>
                <c:pt idx="872">
                  <c:v>1977</c:v>
                </c:pt>
                <c:pt idx="873">
                  <c:v>1977</c:v>
                </c:pt>
                <c:pt idx="874">
                  <c:v>1977</c:v>
                </c:pt>
                <c:pt idx="875">
                  <c:v>1977</c:v>
                </c:pt>
                <c:pt idx="876">
                  <c:v>1977</c:v>
                </c:pt>
                <c:pt idx="877">
                  <c:v>1977</c:v>
                </c:pt>
                <c:pt idx="878">
                  <c:v>1977</c:v>
                </c:pt>
                <c:pt idx="879">
                  <c:v>1977</c:v>
                </c:pt>
                <c:pt idx="880">
                  <c:v>1978</c:v>
                </c:pt>
                <c:pt idx="881">
                  <c:v>1978</c:v>
                </c:pt>
                <c:pt idx="882">
                  <c:v>1978</c:v>
                </c:pt>
                <c:pt idx="883">
                  <c:v>1978</c:v>
                </c:pt>
                <c:pt idx="884">
                  <c:v>1978</c:v>
                </c:pt>
                <c:pt idx="885">
                  <c:v>1978</c:v>
                </c:pt>
                <c:pt idx="886">
                  <c:v>1978</c:v>
                </c:pt>
                <c:pt idx="887">
                  <c:v>1978</c:v>
                </c:pt>
                <c:pt idx="888">
                  <c:v>1978</c:v>
                </c:pt>
                <c:pt idx="889">
                  <c:v>1978</c:v>
                </c:pt>
                <c:pt idx="890">
                  <c:v>1978</c:v>
                </c:pt>
                <c:pt idx="891">
                  <c:v>1978</c:v>
                </c:pt>
                <c:pt idx="892">
                  <c:v>1978</c:v>
                </c:pt>
                <c:pt idx="893">
                  <c:v>1978</c:v>
                </c:pt>
                <c:pt idx="894">
                  <c:v>1978</c:v>
                </c:pt>
                <c:pt idx="895">
                  <c:v>1978</c:v>
                </c:pt>
                <c:pt idx="896">
                  <c:v>1978</c:v>
                </c:pt>
                <c:pt idx="897">
                  <c:v>1978</c:v>
                </c:pt>
                <c:pt idx="898">
                  <c:v>1978</c:v>
                </c:pt>
                <c:pt idx="899">
                  <c:v>1978</c:v>
                </c:pt>
                <c:pt idx="900">
                  <c:v>1978</c:v>
                </c:pt>
                <c:pt idx="901">
                  <c:v>1978</c:v>
                </c:pt>
                <c:pt idx="902">
                  <c:v>1978</c:v>
                </c:pt>
                <c:pt idx="903">
                  <c:v>1978</c:v>
                </c:pt>
                <c:pt idx="904">
                  <c:v>1978</c:v>
                </c:pt>
                <c:pt idx="905">
                  <c:v>1978</c:v>
                </c:pt>
                <c:pt idx="906">
                  <c:v>1978</c:v>
                </c:pt>
                <c:pt idx="907">
                  <c:v>1978</c:v>
                </c:pt>
                <c:pt idx="908">
                  <c:v>1978</c:v>
                </c:pt>
                <c:pt idx="909">
                  <c:v>1978</c:v>
                </c:pt>
                <c:pt idx="910">
                  <c:v>1978</c:v>
                </c:pt>
                <c:pt idx="911">
                  <c:v>1978</c:v>
                </c:pt>
                <c:pt idx="912">
                  <c:v>1978</c:v>
                </c:pt>
                <c:pt idx="913">
                  <c:v>1978</c:v>
                </c:pt>
                <c:pt idx="914">
                  <c:v>1978</c:v>
                </c:pt>
                <c:pt idx="915">
                  <c:v>1978</c:v>
                </c:pt>
                <c:pt idx="916">
                  <c:v>1978</c:v>
                </c:pt>
                <c:pt idx="917">
                  <c:v>1978</c:v>
                </c:pt>
                <c:pt idx="918">
                  <c:v>1978</c:v>
                </c:pt>
                <c:pt idx="919">
                  <c:v>1978</c:v>
                </c:pt>
                <c:pt idx="920">
                  <c:v>1978</c:v>
                </c:pt>
                <c:pt idx="921">
                  <c:v>1978</c:v>
                </c:pt>
                <c:pt idx="922">
                  <c:v>1978</c:v>
                </c:pt>
                <c:pt idx="923">
                  <c:v>1978</c:v>
                </c:pt>
                <c:pt idx="924">
                  <c:v>1978</c:v>
                </c:pt>
                <c:pt idx="925">
                  <c:v>1978</c:v>
                </c:pt>
                <c:pt idx="926">
                  <c:v>1978</c:v>
                </c:pt>
                <c:pt idx="927">
                  <c:v>1978</c:v>
                </c:pt>
                <c:pt idx="928">
                  <c:v>1978</c:v>
                </c:pt>
                <c:pt idx="929">
                  <c:v>1978</c:v>
                </c:pt>
                <c:pt idx="930">
                  <c:v>1978</c:v>
                </c:pt>
                <c:pt idx="931">
                  <c:v>1979</c:v>
                </c:pt>
                <c:pt idx="932">
                  <c:v>1979</c:v>
                </c:pt>
                <c:pt idx="933">
                  <c:v>1979</c:v>
                </c:pt>
                <c:pt idx="934">
                  <c:v>1979</c:v>
                </c:pt>
                <c:pt idx="935">
                  <c:v>1979</c:v>
                </c:pt>
                <c:pt idx="936">
                  <c:v>1979</c:v>
                </c:pt>
                <c:pt idx="937">
                  <c:v>1979</c:v>
                </c:pt>
                <c:pt idx="938">
                  <c:v>1979</c:v>
                </c:pt>
                <c:pt idx="939">
                  <c:v>1979</c:v>
                </c:pt>
                <c:pt idx="940">
                  <c:v>1979</c:v>
                </c:pt>
                <c:pt idx="941">
                  <c:v>1979</c:v>
                </c:pt>
                <c:pt idx="942">
                  <c:v>1979</c:v>
                </c:pt>
                <c:pt idx="943">
                  <c:v>1979</c:v>
                </c:pt>
                <c:pt idx="944">
                  <c:v>1979</c:v>
                </c:pt>
                <c:pt idx="945">
                  <c:v>1979</c:v>
                </c:pt>
                <c:pt idx="946">
                  <c:v>1979</c:v>
                </c:pt>
                <c:pt idx="947">
                  <c:v>1979</c:v>
                </c:pt>
                <c:pt idx="948">
                  <c:v>1979</c:v>
                </c:pt>
                <c:pt idx="949">
                  <c:v>1979</c:v>
                </c:pt>
                <c:pt idx="950">
                  <c:v>1979</c:v>
                </c:pt>
                <c:pt idx="951">
                  <c:v>1979</c:v>
                </c:pt>
                <c:pt idx="952">
                  <c:v>1979</c:v>
                </c:pt>
                <c:pt idx="953">
                  <c:v>1979</c:v>
                </c:pt>
                <c:pt idx="954">
                  <c:v>1979</c:v>
                </c:pt>
                <c:pt idx="955">
                  <c:v>1979</c:v>
                </c:pt>
                <c:pt idx="956">
                  <c:v>1979</c:v>
                </c:pt>
                <c:pt idx="957">
                  <c:v>1979</c:v>
                </c:pt>
                <c:pt idx="958">
                  <c:v>1979</c:v>
                </c:pt>
                <c:pt idx="959">
                  <c:v>1979</c:v>
                </c:pt>
                <c:pt idx="960">
                  <c:v>1979</c:v>
                </c:pt>
                <c:pt idx="961">
                  <c:v>1979</c:v>
                </c:pt>
                <c:pt idx="962">
                  <c:v>1979</c:v>
                </c:pt>
                <c:pt idx="963">
                  <c:v>1979</c:v>
                </c:pt>
                <c:pt idx="964">
                  <c:v>1979</c:v>
                </c:pt>
                <c:pt idx="965">
                  <c:v>1979</c:v>
                </c:pt>
                <c:pt idx="966">
                  <c:v>1979</c:v>
                </c:pt>
                <c:pt idx="967">
                  <c:v>1979</c:v>
                </c:pt>
                <c:pt idx="968">
                  <c:v>1979</c:v>
                </c:pt>
                <c:pt idx="969">
                  <c:v>1979</c:v>
                </c:pt>
                <c:pt idx="970">
                  <c:v>1979</c:v>
                </c:pt>
                <c:pt idx="971">
                  <c:v>1979</c:v>
                </c:pt>
                <c:pt idx="972">
                  <c:v>1979</c:v>
                </c:pt>
                <c:pt idx="973">
                  <c:v>1979</c:v>
                </c:pt>
                <c:pt idx="974">
                  <c:v>1979</c:v>
                </c:pt>
                <c:pt idx="975">
                  <c:v>1979</c:v>
                </c:pt>
                <c:pt idx="976">
                  <c:v>1979</c:v>
                </c:pt>
                <c:pt idx="977">
                  <c:v>1979</c:v>
                </c:pt>
                <c:pt idx="978">
                  <c:v>1979</c:v>
                </c:pt>
                <c:pt idx="979">
                  <c:v>1979</c:v>
                </c:pt>
                <c:pt idx="980">
                  <c:v>1979</c:v>
                </c:pt>
                <c:pt idx="981">
                  <c:v>1979</c:v>
                </c:pt>
                <c:pt idx="982">
                  <c:v>1979</c:v>
                </c:pt>
                <c:pt idx="983">
                  <c:v>1979</c:v>
                </c:pt>
                <c:pt idx="984">
                  <c:v>1979</c:v>
                </c:pt>
                <c:pt idx="985">
                  <c:v>1979</c:v>
                </c:pt>
                <c:pt idx="986">
                  <c:v>1979</c:v>
                </c:pt>
                <c:pt idx="987">
                  <c:v>1979</c:v>
                </c:pt>
                <c:pt idx="988">
                  <c:v>1979</c:v>
                </c:pt>
                <c:pt idx="989">
                  <c:v>1980</c:v>
                </c:pt>
                <c:pt idx="990">
                  <c:v>1980</c:v>
                </c:pt>
                <c:pt idx="991">
                  <c:v>1980</c:v>
                </c:pt>
                <c:pt idx="992">
                  <c:v>1980</c:v>
                </c:pt>
                <c:pt idx="993">
                  <c:v>1980</c:v>
                </c:pt>
                <c:pt idx="994">
                  <c:v>1980</c:v>
                </c:pt>
                <c:pt idx="995">
                  <c:v>1980</c:v>
                </c:pt>
                <c:pt idx="996">
                  <c:v>1980</c:v>
                </c:pt>
                <c:pt idx="997">
                  <c:v>1980</c:v>
                </c:pt>
                <c:pt idx="998">
                  <c:v>1980</c:v>
                </c:pt>
                <c:pt idx="999">
                  <c:v>1980</c:v>
                </c:pt>
                <c:pt idx="1000">
                  <c:v>1980</c:v>
                </c:pt>
                <c:pt idx="1001">
                  <c:v>1980</c:v>
                </c:pt>
                <c:pt idx="1002">
                  <c:v>1980</c:v>
                </c:pt>
                <c:pt idx="1003">
                  <c:v>1980</c:v>
                </c:pt>
                <c:pt idx="1004">
                  <c:v>1980</c:v>
                </c:pt>
                <c:pt idx="1005">
                  <c:v>1980</c:v>
                </c:pt>
                <c:pt idx="1006">
                  <c:v>1980</c:v>
                </c:pt>
                <c:pt idx="1007">
                  <c:v>1980</c:v>
                </c:pt>
                <c:pt idx="1008">
                  <c:v>1980</c:v>
                </c:pt>
                <c:pt idx="1009">
                  <c:v>1980</c:v>
                </c:pt>
                <c:pt idx="1010">
                  <c:v>1980</c:v>
                </c:pt>
                <c:pt idx="1011">
                  <c:v>1980</c:v>
                </c:pt>
                <c:pt idx="1012">
                  <c:v>1980</c:v>
                </c:pt>
                <c:pt idx="1013">
                  <c:v>1980</c:v>
                </c:pt>
                <c:pt idx="1014">
                  <c:v>1980</c:v>
                </c:pt>
                <c:pt idx="1015">
                  <c:v>1980</c:v>
                </c:pt>
                <c:pt idx="1016">
                  <c:v>1980</c:v>
                </c:pt>
                <c:pt idx="1017">
                  <c:v>1980</c:v>
                </c:pt>
                <c:pt idx="1018">
                  <c:v>1981</c:v>
                </c:pt>
                <c:pt idx="1019">
                  <c:v>1981</c:v>
                </c:pt>
                <c:pt idx="1020">
                  <c:v>1981</c:v>
                </c:pt>
                <c:pt idx="1021">
                  <c:v>1981</c:v>
                </c:pt>
                <c:pt idx="1022">
                  <c:v>1981</c:v>
                </c:pt>
                <c:pt idx="1023">
                  <c:v>1981</c:v>
                </c:pt>
                <c:pt idx="1024">
                  <c:v>1981</c:v>
                </c:pt>
                <c:pt idx="1025">
                  <c:v>1981</c:v>
                </c:pt>
                <c:pt idx="1026">
                  <c:v>1981</c:v>
                </c:pt>
                <c:pt idx="1027">
                  <c:v>1981</c:v>
                </c:pt>
                <c:pt idx="1028">
                  <c:v>1981</c:v>
                </c:pt>
                <c:pt idx="1029">
                  <c:v>1981</c:v>
                </c:pt>
                <c:pt idx="1030">
                  <c:v>1981</c:v>
                </c:pt>
                <c:pt idx="1031">
                  <c:v>1981</c:v>
                </c:pt>
                <c:pt idx="1032">
                  <c:v>1981</c:v>
                </c:pt>
                <c:pt idx="1033">
                  <c:v>1981</c:v>
                </c:pt>
                <c:pt idx="1034">
                  <c:v>1981</c:v>
                </c:pt>
                <c:pt idx="1035">
                  <c:v>1981</c:v>
                </c:pt>
                <c:pt idx="1036">
                  <c:v>1981</c:v>
                </c:pt>
                <c:pt idx="1037">
                  <c:v>1981</c:v>
                </c:pt>
                <c:pt idx="1038">
                  <c:v>1981</c:v>
                </c:pt>
                <c:pt idx="1039">
                  <c:v>1981</c:v>
                </c:pt>
                <c:pt idx="1040">
                  <c:v>1981</c:v>
                </c:pt>
                <c:pt idx="1041">
                  <c:v>1981</c:v>
                </c:pt>
                <c:pt idx="1042">
                  <c:v>1981</c:v>
                </c:pt>
                <c:pt idx="1043">
                  <c:v>1981</c:v>
                </c:pt>
                <c:pt idx="1044">
                  <c:v>1981</c:v>
                </c:pt>
                <c:pt idx="1045">
                  <c:v>1981</c:v>
                </c:pt>
                <c:pt idx="1046">
                  <c:v>1981</c:v>
                </c:pt>
                <c:pt idx="1047">
                  <c:v>1981</c:v>
                </c:pt>
                <c:pt idx="1048">
                  <c:v>1981</c:v>
                </c:pt>
                <c:pt idx="1049">
                  <c:v>1981</c:v>
                </c:pt>
                <c:pt idx="1050">
                  <c:v>1981</c:v>
                </c:pt>
                <c:pt idx="1051">
                  <c:v>1981</c:v>
                </c:pt>
                <c:pt idx="1052">
                  <c:v>1981</c:v>
                </c:pt>
                <c:pt idx="1053">
                  <c:v>1981</c:v>
                </c:pt>
                <c:pt idx="1054">
                  <c:v>1981</c:v>
                </c:pt>
                <c:pt idx="1055">
                  <c:v>1981</c:v>
                </c:pt>
                <c:pt idx="1056">
                  <c:v>1981</c:v>
                </c:pt>
                <c:pt idx="1057">
                  <c:v>1981</c:v>
                </c:pt>
                <c:pt idx="1058">
                  <c:v>1981</c:v>
                </c:pt>
                <c:pt idx="1059">
                  <c:v>1981</c:v>
                </c:pt>
                <c:pt idx="1060">
                  <c:v>1981</c:v>
                </c:pt>
                <c:pt idx="1061">
                  <c:v>1981</c:v>
                </c:pt>
                <c:pt idx="1062">
                  <c:v>1981</c:v>
                </c:pt>
                <c:pt idx="1063">
                  <c:v>1981</c:v>
                </c:pt>
                <c:pt idx="1064">
                  <c:v>1981</c:v>
                </c:pt>
                <c:pt idx="1065">
                  <c:v>1981</c:v>
                </c:pt>
                <c:pt idx="1066">
                  <c:v>1981</c:v>
                </c:pt>
                <c:pt idx="1067">
                  <c:v>1981</c:v>
                </c:pt>
                <c:pt idx="1068">
                  <c:v>1982</c:v>
                </c:pt>
                <c:pt idx="1069">
                  <c:v>1982</c:v>
                </c:pt>
                <c:pt idx="1070">
                  <c:v>1982</c:v>
                </c:pt>
                <c:pt idx="1071">
                  <c:v>1982</c:v>
                </c:pt>
                <c:pt idx="1072">
                  <c:v>1982</c:v>
                </c:pt>
                <c:pt idx="1073">
                  <c:v>1982</c:v>
                </c:pt>
                <c:pt idx="1074">
                  <c:v>1982</c:v>
                </c:pt>
                <c:pt idx="1075">
                  <c:v>1982</c:v>
                </c:pt>
                <c:pt idx="1076">
                  <c:v>1982</c:v>
                </c:pt>
                <c:pt idx="1077">
                  <c:v>1982</c:v>
                </c:pt>
                <c:pt idx="1078">
                  <c:v>1982</c:v>
                </c:pt>
                <c:pt idx="1079">
                  <c:v>1982</c:v>
                </c:pt>
                <c:pt idx="1080">
                  <c:v>1982</c:v>
                </c:pt>
                <c:pt idx="1081">
                  <c:v>1982</c:v>
                </c:pt>
                <c:pt idx="1082">
                  <c:v>1982</c:v>
                </c:pt>
                <c:pt idx="1083">
                  <c:v>1982</c:v>
                </c:pt>
                <c:pt idx="1084">
                  <c:v>1982</c:v>
                </c:pt>
                <c:pt idx="1085">
                  <c:v>1982</c:v>
                </c:pt>
                <c:pt idx="1086">
                  <c:v>1982</c:v>
                </c:pt>
                <c:pt idx="1087">
                  <c:v>1982</c:v>
                </c:pt>
                <c:pt idx="1088">
                  <c:v>1982</c:v>
                </c:pt>
                <c:pt idx="1089">
                  <c:v>1982</c:v>
                </c:pt>
                <c:pt idx="1090">
                  <c:v>1982</c:v>
                </c:pt>
                <c:pt idx="1091">
                  <c:v>1982</c:v>
                </c:pt>
                <c:pt idx="1092">
                  <c:v>1984</c:v>
                </c:pt>
                <c:pt idx="1093">
                  <c:v>1984</c:v>
                </c:pt>
                <c:pt idx="1094">
                  <c:v>1984</c:v>
                </c:pt>
                <c:pt idx="1095">
                  <c:v>1984</c:v>
                </c:pt>
                <c:pt idx="1096">
                  <c:v>1984</c:v>
                </c:pt>
                <c:pt idx="1097">
                  <c:v>1984</c:v>
                </c:pt>
                <c:pt idx="1098">
                  <c:v>1984</c:v>
                </c:pt>
                <c:pt idx="1099">
                  <c:v>1984</c:v>
                </c:pt>
                <c:pt idx="1100">
                  <c:v>1984</c:v>
                </c:pt>
                <c:pt idx="1101">
                  <c:v>1984</c:v>
                </c:pt>
                <c:pt idx="1102">
                  <c:v>1984</c:v>
                </c:pt>
                <c:pt idx="1103">
                  <c:v>1984</c:v>
                </c:pt>
                <c:pt idx="1104">
                  <c:v>1984</c:v>
                </c:pt>
                <c:pt idx="1105">
                  <c:v>1984</c:v>
                </c:pt>
                <c:pt idx="1106">
                  <c:v>1984</c:v>
                </c:pt>
                <c:pt idx="1107">
                  <c:v>1984</c:v>
                </c:pt>
                <c:pt idx="1108">
                  <c:v>1984</c:v>
                </c:pt>
                <c:pt idx="1109">
                  <c:v>1984</c:v>
                </c:pt>
                <c:pt idx="1110">
                  <c:v>1984</c:v>
                </c:pt>
                <c:pt idx="1111">
                  <c:v>1984</c:v>
                </c:pt>
                <c:pt idx="1112">
                  <c:v>1984</c:v>
                </c:pt>
                <c:pt idx="1113">
                  <c:v>1984</c:v>
                </c:pt>
                <c:pt idx="1114">
                  <c:v>1984</c:v>
                </c:pt>
                <c:pt idx="1115">
                  <c:v>1984</c:v>
                </c:pt>
                <c:pt idx="1116">
                  <c:v>1984</c:v>
                </c:pt>
                <c:pt idx="1117">
                  <c:v>1984</c:v>
                </c:pt>
                <c:pt idx="1118">
                  <c:v>1984</c:v>
                </c:pt>
                <c:pt idx="1119">
                  <c:v>1984</c:v>
                </c:pt>
                <c:pt idx="1120">
                  <c:v>1984</c:v>
                </c:pt>
                <c:pt idx="1121">
                  <c:v>1984</c:v>
                </c:pt>
                <c:pt idx="1122">
                  <c:v>1984</c:v>
                </c:pt>
                <c:pt idx="1123">
                  <c:v>1984</c:v>
                </c:pt>
                <c:pt idx="1124">
                  <c:v>1984</c:v>
                </c:pt>
                <c:pt idx="1125">
                  <c:v>1984</c:v>
                </c:pt>
                <c:pt idx="1126">
                  <c:v>1984</c:v>
                </c:pt>
                <c:pt idx="1127">
                  <c:v>1984</c:v>
                </c:pt>
                <c:pt idx="1128">
                  <c:v>1984</c:v>
                </c:pt>
                <c:pt idx="1129">
                  <c:v>1984</c:v>
                </c:pt>
                <c:pt idx="1130">
                  <c:v>1984</c:v>
                </c:pt>
                <c:pt idx="1131">
                  <c:v>1984</c:v>
                </c:pt>
                <c:pt idx="1132">
                  <c:v>1984</c:v>
                </c:pt>
                <c:pt idx="1133">
                  <c:v>1984</c:v>
                </c:pt>
                <c:pt idx="1134">
                  <c:v>1984</c:v>
                </c:pt>
                <c:pt idx="1135">
                  <c:v>1984</c:v>
                </c:pt>
                <c:pt idx="1136">
                  <c:v>1984</c:v>
                </c:pt>
                <c:pt idx="1137">
                  <c:v>1984</c:v>
                </c:pt>
                <c:pt idx="1138">
                  <c:v>1984</c:v>
                </c:pt>
                <c:pt idx="1139">
                  <c:v>1985</c:v>
                </c:pt>
                <c:pt idx="1140">
                  <c:v>1985</c:v>
                </c:pt>
                <c:pt idx="1141">
                  <c:v>1985</c:v>
                </c:pt>
                <c:pt idx="1142">
                  <c:v>1985</c:v>
                </c:pt>
                <c:pt idx="1143">
                  <c:v>1985</c:v>
                </c:pt>
                <c:pt idx="1144">
                  <c:v>1985</c:v>
                </c:pt>
                <c:pt idx="1145">
                  <c:v>1985</c:v>
                </c:pt>
                <c:pt idx="1146">
                  <c:v>1985</c:v>
                </c:pt>
                <c:pt idx="1147">
                  <c:v>1985</c:v>
                </c:pt>
                <c:pt idx="1148">
                  <c:v>1985</c:v>
                </c:pt>
                <c:pt idx="1149">
                  <c:v>1985</c:v>
                </c:pt>
                <c:pt idx="1150">
                  <c:v>1985</c:v>
                </c:pt>
                <c:pt idx="1151">
                  <c:v>1985</c:v>
                </c:pt>
                <c:pt idx="1152">
                  <c:v>1985</c:v>
                </c:pt>
                <c:pt idx="1153">
                  <c:v>1985</c:v>
                </c:pt>
                <c:pt idx="1154">
                  <c:v>1985</c:v>
                </c:pt>
                <c:pt idx="1155">
                  <c:v>1985</c:v>
                </c:pt>
                <c:pt idx="1156">
                  <c:v>1985</c:v>
                </c:pt>
                <c:pt idx="1157">
                  <c:v>1985</c:v>
                </c:pt>
                <c:pt idx="1158">
                  <c:v>1985</c:v>
                </c:pt>
                <c:pt idx="1159">
                  <c:v>1985</c:v>
                </c:pt>
                <c:pt idx="1160">
                  <c:v>1985</c:v>
                </c:pt>
                <c:pt idx="1161">
                  <c:v>1985</c:v>
                </c:pt>
                <c:pt idx="1162">
                  <c:v>1985</c:v>
                </c:pt>
                <c:pt idx="1163">
                  <c:v>1985</c:v>
                </c:pt>
                <c:pt idx="1164">
                  <c:v>1985</c:v>
                </c:pt>
                <c:pt idx="1165">
                  <c:v>1985</c:v>
                </c:pt>
                <c:pt idx="1166">
                  <c:v>1985</c:v>
                </c:pt>
                <c:pt idx="1167">
                  <c:v>1985</c:v>
                </c:pt>
                <c:pt idx="1168">
                  <c:v>1985</c:v>
                </c:pt>
                <c:pt idx="1169">
                  <c:v>1985</c:v>
                </c:pt>
                <c:pt idx="1170">
                  <c:v>1985</c:v>
                </c:pt>
                <c:pt idx="1171">
                  <c:v>1985</c:v>
                </c:pt>
                <c:pt idx="1172">
                  <c:v>1985</c:v>
                </c:pt>
                <c:pt idx="1173">
                  <c:v>1985</c:v>
                </c:pt>
                <c:pt idx="1174">
                  <c:v>1985</c:v>
                </c:pt>
                <c:pt idx="1175">
                  <c:v>1985</c:v>
                </c:pt>
                <c:pt idx="1176">
                  <c:v>1985</c:v>
                </c:pt>
                <c:pt idx="1177">
                  <c:v>1985</c:v>
                </c:pt>
                <c:pt idx="1178">
                  <c:v>1985</c:v>
                </c:pt>
                <c:pt idx="1179">
                  <c:v>1985</c:v>
                </c:pt>
                <c:pt idx="1180">
                  <c:v>1985</c:v>
                </c:pt>
                <c:pt idx="1181">
                  <c:v>1985</c:v>
                </c:pt>
                <c:pt idx="1182">
                  <c:v>1985</c:v>
                </c:pt>
                <c:pt idx="1183">
                  <c:v>1985</c:v>
                </c:pt>
                <c:pt idx="1184">
                  <c:v>1985</c:v>
                </c:pt>
                <c:pt idx="1185">
                  <c:v>1985</c:v>
                </c:pt>
                <c:pt idx="1186">
                  <c:v>1985</c:v>
                </c:pt>
                <c:pt idx="1187">
                  <c:v>1985</c:v>
                </c:pt>
                <c:pt idx="1188">
                  <c:v>1985</c:v>
                </c:pt>
                <c:pt idx="1189">
                  <c:v>1985</c:v>
                </c:pt>
                <c:pt idx="1190">
                  <c:v>1985</c:v>
                </c:pt>
                <c:pt idx="1191">
                  <c:v>1985</c:v>
                </c:pt>
                <c:pt idx="1192">
                  <c:v>1985</c:v>
                </c:pt>
                <c:pt idx="1193">
                  <c:v>1985</c:v>
                </c:pt>
                <c:pt idx="1194">
                  <c:v>1985</c:v>
                </c:pt>
                <c:pt idx="1195">
                  <c:v>1985</c:v>
                </c:pt>
                <c:pt idx="1196">
                  <c:v>1985</c:v>
                </c:pt>
                <c:pt idx="1197">
                  <c:v>1985</c:v>
                </c:pt>
                <c:pt idx="1198">
                  <c:v>1985</c:v>
                </c:pt>
                <c:pt idx="1199">
                  <c:v>1985</c:v>
                </c:pt>
                <c:pt idx="1200">
                  <c:v>1985</c:v>
                </c:pt>
                <c:pt idx="1201">
                  <c:v>1986</c:v>
                </c:pt>
                <c:pt idx="1202">
                  <c:v>1986</c:v>
                </c:pt>
                <c:pt idx="1203">
                  <c:v>1986</c:v>
                </c:pt>
                <c:pt idx="1204">
                  <c:v>1986</c:v>
                </c:pt>
                <c:pt idx="1205">
                  <c:v>1986</c:v>
                </c:pt>
                <c:pt idx="1206">
                  <c:v>1986</c:v>
                </c:pt>
                <c:pt idx="1207">
                  <c:v>1986</c:v>
                </c:pt>
                <c:pt idx="1208">
                  <c:v>1986</c:v>
                </c:pt>
                <c:pt idx="1209">
                  <c:v>1986</c:v>
                </c:pt>
                <c:pt idx="1210">
                  <c:v>1986</c:v>
                </c:pt>
                <c:pt idx="1211">
                  <c:v>1986</c:v>
                </c:pt>
                <c:pt idx="1212">
                  <c:v>1986</c:v>
                </c:pt>
                <c:pt idx="1213">
                  <c:v>1986</c:v>
                </c:pt>
                <c:pt idx="1214">
                  <c:v>1986</c:v>
                </c:pt>
                <c:pt idx="1215">
                  <c:v>1986</c:v>
                </c:pt>
                <c:pt idx="1216">
                  <c:v>1986</c:v>
                </c:pt>
                <c:pt idx="1217">
                  <c:v>1986</c:v>
                </c:pt>
                <c:pt idx="1218">
                  <c:v>1986</c:v>
                </c:pt>
                <c:pt idx="1219">
                  <c:v>1986</c:v>
                </c:pt>
                <c:pt idx="1220">
                  <c:v>1986</c:v>
                </c:pt>
                <c:pt idx="1221">
                  <c:v>1986</c:v>
                </c:pt>
                <c:pt idx="1222">
                  <c:v>1986</c:v>
                </c:pt>
                <c:pt idx="1223">
                  <c:v>1986</c:v>
                </c:pt>
                <c:pt idx="1224">
                  <c:v>1986</c:v>
                </c:pt>
                <c:pt idx="1225">
                  <c:v>1986</c:v>
                </c:pt>
                <c:pt idx="1226">
                  <c:v>1986</c:v>
                </c:pt>
                <c:pt idx="1227">
                  <c:v>1986</c:v>
                </c:pt>
                <c:pt idx="1228">
                  <c:v>1986</c:v>
                </c:pt>
                <c:pt idx="1229">
                  <c:v>1986</c:v>
                </c:pt>
                <c:pt idx="1230">
                  <c:v>1986</c:v>
                </c:pt>
                <c:pt idx="1231">
                  <c:v>1986</c:v>
                </c:pt>
                <c:pt idx="1232">
                  <c:v>1986</c:v>
                </c:pt>
                <c:pt idx="1233">
                  <c:v>1986</c:v>
                </c:pt>
                <c:pt idx="1234">
                  <c:v>1986</c:v>
                </c:pt>
                <c:pt idx="1235">
                  <c:v>1986</c:v>
                </c:pt>
                <c:pt idx="1236">
                  <c:v>1986</c:v>
                </c:pt>
                <c:pt idx="1237">
                  <c:v>1986</c:v>
                </c:pt>
                <c:pt idx="1238">
                  <c:v>1986</c:v>
                </c:pt>
                <c:pt idx="1239">
                  <c:v>1986</c:v>
                </c:pt>
                <c:pt idx="1240">
                  <c:v>1986</c:v>
                </c:pt>
                <c:pt idx="1241">
                  <c:v>1986</c:v>
                </c:pt>
                <c:pt idx="1242">
                  <c:v>1986</c:v>
                </c:pt>
                <c:pt idx="1243">
                  <c:v>1986</c:v>
                </c:pt>
                <c:pt idx="1244">
                  <c:v>1986</c:v>
                </c:pt>
                <c:pt idx="1245">
                  <c:v>1987</c:v>
                </c:pt>
                <c:pt idx="1246">
                  <c:v>1987</c:v>
                </c:pt>
                <c:pt idx="1247">
                  <c:v>1987</c:v>
                </c:pt>
                <c:pt idx="1248">
                  <c:v>1987</c:v>
                </c:pt>
                <c:pt idx="1249">
                  <c:v>1987</c:v>
                </c:pt>
                <c:pt idx="1250">
                  <c:v>1987</c:v>
                </c:pt>
                <c:pt idx="1251">
                  <c:v>1987</c:v>
                </c:pt>
                <c:pt idx="1252">
                  <c:v>1987</c:v>
                </c:pt>
                <c:pt idx="1253">
                  <c:v>1987</c:v>
                </c:pt>
                <c:pt idx="1254">
                  <c:v>1987</c:v>
                </c:pt>
                <c:pt idx="1255">
                  <c:v>1987</c:v>
                </c:pt>
                <c:pt idx="1256">
                  <c:v>1987</c:v>
                </c:pt>
                <c:pt idx="1257">
                  <c:v>1987</c:v>
                </c:pt>
                <c:pt idx="1258">
                  <c:v>1987</c:v>
                </c:pt>
                <c:pt idx="1259">
                  <c:v>1987</c:v>
                </c:pt>
                <c:pt idx="1260">
                  <c:v>1987</c:v>
                </c:pt>
                <c:pt idx="1261">
                  <c:v>1987</c:v>
                </c:pt>
                <c:pt idx="1262">
                  <c:v>1987</c:v>
                </c:pt>
                <c:pt idx="1263">
                  <c:v>1987</c:v>
                </c:pt>
                <c:pt idx="1264">
                  <c:v>1987</c:v>
                </c:pt>
                <c:pt idx="1265">
                  <c:v>1987</c:v>
                </c:pt>
                <c:pt idx="1266">
                  <c:v>1987</c:v>
                </c:pt>
                <c:pt idx="1267">
                  <c:v>1987</c:v>
                </c:pt>
                <c:pt idx="1268">
                  <c:v>1987</c:v>
                </c:pt>
                <c:pt idx="1269">
                  <c:v>1987</c:v>
                </c:pt>
                <c:pt idx="1270">
                  <c:v>1987</c:v>
                </c:pt>
                <c:pt idx="1271">
                  <c:v>1987</c:v>
                </c:pt>
                <c:pt idx="1272">
                  <c:v>1987</c:v>
                </c:pt>
                <c:pt idx="1273">
                  <c:v>1987</c:v>
                </c:pt>
                <c:pt idx="1274">
                  <c:v>1987</c:v>
                </c:pt>
                <c:pt idx="1275">
                  <c:v>1987</c:v>
                </c:pt>
                <c:pt idx="1276">
                  <c:v>1987</c:v>
                </c:pt>
                <c:pt idx="1277">
                  <c:v>1987</c:v>
                </c:pt>
                <c:pt idx="1278">
                  <c:v>1987</c:v>
                </c:pt>
                <c:pt idx="1279">
                  <c:v>1987</c:v>
                </c:pt>
                <c:pt idx="1280">
                  <c:v>1987</c:v>
                </c:pt>
                <c:pt idx="1281">
                  <c:v>1987</c:v>
                </c:pt>
                <c:pt idx="1282">
                  <c:v>1987</c:v>
                </c:pt>
                <c:pt idx="1283">
                  <c:v>1987</c:v>
                </c:pt>
                <c:pt idx="1284">
                  <c:v>1987</c:v>
                </c:pt>
                <c:pt idx="1285">
                  <c:v>1987</c:v>
                </c:pt>
                <c:pt idx="1286">
                  <c:v>1987</c:v>
                </c:pt>
                <c:pt idx="1287">
                  <c:v>1987</c:v>
                </c:pt>
                <c:pt idx="1288">
                  <c:v>1987</c:v>
                </c:pt>
                <c:pt idx="1289">
                  <c:v>1987</c:v>
                </c:pt>
                <c:pt idx="1290">
                  <c:v>1987</c:v>
                </c:pt>
                <c:pt idx="1291">
                  <c:v>1987</c:v>
                </c:pt>
                <c:pt idx="1292">
                  <c:v>1987</c:v>
                </c:pt>
                <c:pt idx="1293">
                  <c:v>1987</c:v>
                </c:pt>
                <c:pt idx="1294">
                  <c:v>1988</c:v>
                </c:pt>
                <c:pt idx="1295">
                  <c:v>1988</c:v>
                </c:pt>
                <c:pt idx="1296">
                  <c:v>1988</c:v>
                </c:pt>
                <c:pt idx="1297">
                  <c:v>1988</c:v>
                </c:pt>
                <c:pt idx="1298">
                  <c:v>1988</c:v>
                </c:pt>
                <c:pt idx="1299">
                  <c:v>1988</c:v>
                </c:pt>
                <c:pt idx="1300">
                  <c:v>1988</c:v>
                </c:pt>
                <c:pt idx="1301">
                  <c:v>1988</c:v>
                </c:pt>
                <c:pt idx="1302">
                  <c:v>1988</c:v>
                </c:pt>
                <c:pt idx="1303">
                  <c:v>1988</c:v>
                </c:pt>
                <c:pt idx="1304">
                  <c:v>1988</c:v>
                </c:pt>
                <c:pt idx="1305">
                  <c:v>1988</c:v>
                </c:pt>
                <c:pt idx="1306">
                  <c:v>1988</c:v>
                </c:pt>
                <c:pt idx="1307">
                  <c:v>1988</c:v>
                </c:pt>
                <c:pt idx="1308">
                  <c:v>1988</c:v>
                </c:pt>
                <c:pt idx="1309">
                  <c:v>1988</c:v>
                </c:pt>
                <c:pt idx="1310">
                  <c:v>1988</c:v>
                </c:pt>
                <c:pt idx="1311">
                  <c:v>1988</c:v>
                </c:pt>
                <c:pt idx="1312">
                  <c:v>1988</c:v>
                </c:pt>
                <c:pt idx="1313">
                  <c:v>1988</c:v>
                </c:pt>
                <c:pt idx="1314">
                  <c:v>1988</c:v>
                </c:pt>
                <c:pt idx="1315">
                  <c:v>1988</c:v>
                </c:pt>
                <c:pt idx="1316">
                  <c:v>1988</c:v>
                </c:pt>
                <c:pt idx="1317">
                  <c:v>1988</c:v>
                </c:pt>
                <c:pt idx="1318">
                  <c:v>1988</c:v>
                </c:pt>
                <c:pt idx="1319">
                  <c:v>1988</c:v>
                </c:pt>
                <c:pt idx="1320">
                  <c:v>1988</c:v>
                </c:pt>
                <c:pt idx="1321">
                  <c:v>1988</c:v>
                </c:pt>
                <c:pt idx="1322">
                  <c:v>1988</c:v>
                </c:pt>
                <c:pt idx="1323">
                  <c:v>1988</c:v>
                </c:pt>
                <c:pt idx="1324">
                  <c:v>1988</c:v>
                </c:pt>
                <c:pt idx="1325">
                  <c:v>1988</c:v>
                </c:pt>
                <c:pt idx="1326">
                  <c:v>1988</c:v>
                </c:pt>
                <c:pt idx="1327">
                  <c:v>1988</c:v>
                </c:pt>
                <c:pt idx="1328">
                  <c:v>1988</c:v>
                </c:pt>
                <c:pt idx="1329">
                  <c:v>1988</c:v>
                </c:pt>
                <c:pt idx="1330">
                  <c:v>1988</c:v>
                </c:pt>
                <c:pt idx="1331">
                  <c:v>1988</c:v>
                </c:pt>
                <c:pt idx="1332">
                  <c:v>1988</c:v>
                </c:pt>
                <c:pt idx="1333">
                  <c:v>1988</c:v>
                </c:pt>
                <c:pt idx="1334">
                  <c:v>1988</c:v>
                </c:pt>
                <c:pt idx="1335">
                  <c:v>1988</c:v>
                </c:pt>
                <c:pt idx="1336">
                  <c:v>1988</c:v>
                </c:pt>
                <c:pt idx="1337">
                  <c:v>1988</c:v>
                </c:pt>
                <c:pt idx="1338">
                  <c:v>1989</c:v>
                </c:pt>
                <c:pt idx="1339">
                  <c:v>1989</c:v>
                </c:pt>
                <c:pt idx="1340">
                  <c:v>1989</c:v>
                </c:pt>
                <c:pt idx="1341">
                  <c:v>1989</c:v>
                </c:pt>
                <c:pt idx="1342">
                  <c:v>1989</c:v>
                </c:pt>
                <c:pt idx="1343">
                  <c:v>1989</c:v>
                </c:pt>
                <c:pt idx="1344">
                  <c:v>1989</c:v>
                </c:pt>
                <c:pt idx="1345">
                  <c:v>1989</c:v>
                </c:pt>
                <c:pt idx="1346">
                  <c:v>1989</c:v>
                </c:pt>
                <c:pt idx="1347">
                  <c:v>1989</c:v>
                </c:pt>
                <c:pt idx="1348">
                  <c:v>1989</c:v>
                </c:pt>
                <c:pt idx="1349">
                  <c:v>1989</c:v>
                </c:pt>
                <c:pt idx="1350">
                  <c:v>1989</c:v>
                </c:pt>
                <c:pt idx="1351">
                  <c:v>1989</c:v>
                </c:pt>
                <c:pt idx="1352">
                  <c:v>1989</c:v>
                </c:pt>
                <c:pt idx="1353">
                  <c:v>1989</c:v>
                </c:pt>
                <c:pt idx="1354">
                  <c:v>1989</c:v>
                </c:pt>
                <c:pt idx="1355">
                  <c:v>1989</c:v>
                </c:pt>
                <c:pt idx="1356">
                  <c:v>1989</c:v>
                </c:pt>
                <c:pt idx="1357">
                  <c:v>1989</c:v>
                </c:pt>
                <c:pt idx="1358">
                  <c:v>1989</c:v>
                </c:pt>
                <c:pt idx="1359">
                  <c:v>1989</c:v>
                </c:pt>
                <c:pt idx="1360">
                  <c:v>1989</c:v>
                </c:pt>
                <c:pt idx="1361">
                  <c:v>1989</c:v>
                </c:pt>
                <c:pt idx="1362">
                  <c:v>1989</c:v>
                </c:pt>
                <c:pt idx="1363">
                  <c:v>1989</c:v>
                </c:pt>
                <c:pt idx="1364">
                  <c:v>1989</c:v>
                </c:pt>
                <c:pt idx="1365">
                  <c:v>1989</c:v>
                </c:pt>
                <c:pt idx="1366">
                  <c:v>1989</c:v>
                </c:pt>
                <c:pt idx="1367">
                  <c:v>1989</c:v>
                </c:pt>
                <c:pt idx="1368">
                  <c:v>1989</c:v>
                </c:pt>
                <c:pt idx="1369">
                  <c:v>1989</c:v>
                </c:pt>
                <c:pt idx="1370">
                  <c:v>1989</c:v>
                </c:pt>
                <c:pt idx="1371">
                  <c:v>1989</c:v>
                </c:pt>
                <c:pt idx="1372">
                  <c:v>1989</c:v>
                </c:pt>
                <c:pt idx="1373">
                  <c:v>1989</c:v>
                </c:pt>
                <c:pt idx="1374">
                  <c:v>1989</c:v>
                </c:pt>
                <c:pt idx="1375">
                  <c:v>1989</c:v>
                </c:pt>
                <c:pt idx="1376">
                  <c:v>1989</c:v>
                </c:pt>
                <c:pt idx="1377">
                  <c:v>1989</c:v>
                </c:pt>
                <c:pt idx="1378">
                  <c:v>1989</c:v>
                </c:pt>
                <c:pt idx="1379">
                  <c:v>1989</c:v>
                </c:pt>
                <c:pt idx="1380">
                  <c:v>1989</c:v>
                </c:pt>
                <c:pt idx="1381">
                  <c:v>1989</c:v>
                </c:pt>
                <c:pt idx="1382">
                  <c:v>1989</c:v>
                </c:pt>
                <c:pt idx="1383">
                  <c:v>1989</c:v>
                </c:pt>
                <c:pt idx="1384">
                  <c:v>1989</c:v>
                </c:pt>
                <c:pt idx="1385">
                  <c:v>1989</c:v>
                </c:pt>
                <c:pt idx="1386">
                  <c:v>1989</c:v>
                </c:pt>
                <c:pt idx="1387">
                  <c:v>1991</c:v>
                </c:pt>
                <c:pt idx="1388">
                  <c:v>1991</c:v>
                </c:pt>
                <c:pt idx="1389">
                  <c:v>1991</c:v>
                </c:pt>
                <c:pt idx="1390">
                  <c:v>1991</c:v>
                </c:pt>
                <c:pt idx="1391">
                  <c:v>1991</c:v>
                </c:pt>
                <c:pt idx="1392">
                  <c:v>1991</c:v>
                </c:pt>
                <c:pt idx="1393">
                  <c:v>1991</c:v>
                </c:pt>
                <c:pt idx="1394">
                  <c:v>1991</c:v>
                </c:pt>
                <c:pt idx="1395">
                  <c:v>1991</c:v>
                </c:pt>
                <c:pt idx="1396">
                  <c:v>1991</c:v>
                </c:pt>
                <c:pt idx="1397">
                  <c:v>1991</c:v>
                </c:pt>
                <c:pt idx="1398">
                  <c:v>1991</c:v>
                </c:pt>
                <c:pt idx="1399">
                  <c:v>1991</c:v>
                </c:pt>
                <c:pt idx="1400">
                  <c:v>1991</c:v>
                </c:pt>
                <c:pt idx="1401">
                  <c:v>1991</c:v>
                </c:pt>
                <c:pt idx="1402">
                  <c:v>1991</c:v>
                </c:pt>
                <c:pt idx="1403">
                  <c:v>1991</c:v>
                </c:pt>
                <c:pt idx="1404">
                  <c:v>1991</c:v>
                </c:pt>
                <c:pt idx="1405">
                  <c:v>1991</c:v>
                </c:pt>
                <c:pt idx="1406">
                  <c:v>1991</c:v>
                </c:pt>
                <c:pt idx="1407">
                  <c:v>1991</c:v>
                </c:pt>
                <c:pt idx="1408">
                  <c:v>1991</c:v>
                </c:pt>
                <c:pt idx="1409">
                  <c:v>1991</c:v>
                </c:pt>
                <c:pt idx="1410">
                  <c:v>1991</c:v>
                </c:pt>
                <c:pt idx="1411">
                  <c:v>1991</c:v>
                </c:pt>
                <c:pt idx="1412">
                  <c:v>1991</c:v>
                </c:pt>
                <c:pt idx="1413">
                  <c:v>1991</c:v>
                </c:pt>
                <c:pt idx="1414">
                  <c:v>1991</c:v>
                </c:pt>
                <c:pt idx="1415">
                  <c:v>1991</c:v>
                </c:pt>
                <c:pt idx="1416">
                  <c:v>1991</c:v>
                </c:pt>
                <c:pt idx="1417">
                  <c:v>1991</c:v>
                </c:pt>
                <c:pt idx="1418">
                  <c:v>1991</c:v>
                </c:pt>
                <c:pt idx="1419">
                  <c:v>1991</c:v>
                </c:pt>
                <c:pt idx="1420">
                  <c:v>1991</c:v>
                </c:pt>
                <c:pt idx="1421">
                  <c:v>1991</c:v>
                </c:pt>
                <c:pt idx="1422">
                  <c:v>1991</c:v>
                </c:pt>
                <c:pt idx="1423">
                  <c:v>1991</c:v>
                </c:pt>
                <c:pt idx="1424">
                  <c:v>1991</c:v>
                </c:pt>
                <c:pt idx="1425">
                  <c:v>1991</c:v>
                </c:pt>
                <c:pt idx="1426">
                  <c:v>1991</c:v>
                </c:pt>
                <c:pt idx="1427">
                  <c:v>1991</c:v>
                </c:pt>
                <c:pt idx="1428">
                  <c:v>1991</c:v>
                </c:pt>
                <c:pt idx="1429">
                  <c:v>1991</c:v>
                </c:pt>
                <c:pt idx="1430">
                  <c:v>1991</c:v>
                </c:pt>
                <c:pt idx="1431">
                  <c:v>1992</c:v>
                </c:pt>
                <c:pt idx="1432">
                  <c:v>1992</c:v>
                </c:pt>
                <c:pt idx="1433">
                  <c:v>1992</c:v>
                </c:pt>
                <c:pt idx="1434">
                  <c:v>1992</c:v>
                </c:pt>
                <c:pt idx="1435">
                  <c:v>1992</c:v>
                </c:pt>
                <c:pt idx="1436">
                  <c:v>1992</c:v>
                </c:pt>
                <c:pt idx="1437">
                  <c:v>1992</c:v>
                </c:pt>
                <c:pt idx="1438">
                  <c:v>1992</c:v>
                </c:pt>
                <c:pt idx="1439">
                  <c:v>1992</c:v>
                </c:pt>
                <c:pt idx="1440">
                  <c:v>1992</c:v>
                </c:pt>
                <c:pt idx="1441">
                  <c:v>1992</c:v>
                </c:pt>
                <c:pt idx="1442">
                  <c:v>1992</c:v>
                </c:pt>
                <c:pt idx="1443">
                  <c:v>1992</c:v>
                </c:pt>
                <c:pt idx="1444">
                  <c:v>1992</c:v>
                </c:pt>
                <c:pt idx="1445">
                  <c:v>1992</c:v>
                </c:pt>
                <c:pt idx="1446">
                  <c:v>1992</c:v>
                </c:pt>
                <c:pt idx="1447">
                  <c:v>1992</c:v>
                </c:pt>
                <c:pt idx="1448">
                  <c:v>1992</c:v>
                </c:pt>
                <c:pt idx="1449">
                  <c:v>1992</c:v>
                </c:pt>
                <c:pt idx="1450">
                  <c:v>1992</c:v>
                </c:pt>
                <c:pt idx="1451">
                  <c:v>1992</c:v>
                </c:pt>
                <c:pt idx="1452">
                  <c:v>1992</c:v>
                </c:pt>
                <c:pt idx="1453">
                  <c:v>1992</c:v>
                </c:pt>
                <c:pt idx="1454">
                  <c:v>1992</c:v>
                </c:pt>
                <c:pt idx="1455">
                  <c:v>1992</c:v>
                </c:pt>
                <c:pt idx="1456">
                  <c:v>1992</c:v>
                </c:pt>
                <c:pt idx="1457">
                  <c:v>1992</c:v>
                </c:pt>
                <c:pt idx="1458">
                  <c:v>1992</c:v>
                </c:pt>
                <c:pt idx="1459">
                  <c:v>1992</c:v>
                </c:pt>
                <c:pt idx="1460">
                  <c:v>1992</c:v>
                </c:pt>
                <c:pt idx="1461">
                  <c:v>1992</c:v>
                </c:pt>
                <c:pt idx="1462">
                  <c:v>1992</c:v>
                </c:pt>
                <c:pt idx="1463">
                  <c:v>1992</c:v>
                </c:pt>
                <c:pt idx="1464">
                  <c:v>1992</c:v>
                </c:pt>
                <c:pt idx="1465">
                  <c:v>1992</c:v>
                </c:pt>
                <c:pt idx="1466">
                  <c:v>1992</c:v>
                </c:pt>
                <c:pt idx="1467">
                  <c:v>1992</c:v>
                </c:pt>
                <c:pt idx="1468">
                  <c:v>1992</c:v>
                </c:pt>
                <c:pt idx="1469">
                  <c:v>1992</c:v>
                </c:pt>
                <c:pt idx="1470">
                  <c:v>1992</c:v>
                </c:pt>
                <c:pt idx="1471">
                  <c:v>1992</c:v>
                </c:pt>
                <c:pt idx="1472">
                  <c:v>1992</c:v>
                </c:pt>
                <c:pt idx="1473">
                  <c:v>1992</c:v>
                </c:pt>
                <c:pt idx="1474">
                  <c:v>1992</c:v>
                </c:pt>
                <c:pt idx="1475">
                  <c:v>1992</c:v>
                </c:pt>
                <c:pt idx="1476">
                  <c:v>1992</c:v>
                </c:pt>
                <c:pt idx="1477">
                  <c:v>1992</c:v>
                </c:pt>
                <c:pt idx="1478">
                  <c:v>1992</c:v>
                </c:pt>
                <c:pt idx="1479">
                  <c:v>1992</c:v>
                </c:pt>
                <c:pt idx="1480">
                  <c:v>1992</c:v>
                </c:pt>
                <c:pt idx="1481">
                  <c:v>1993</c:v>
                </c:pt>
                <c:pt idx="1482">
                  <c:v>1993</c:v>
                </c:pt>
                <c:pt idx="1483">
                  <c:v>1993</c:v>
                </c:pt>
                <c:pt idx="1484">
                  <c:v>1993</c:v>
                </c:pt>
                <c:pt idx="1485">
                  <c:v>1993</c:v>
                </c:pt>
                <c:pt idx="1486">
                  <c:v>1993</c:v>
                </c:pt>
                <c:pt idx="1487">
                  <c:v>1993</c:v>
                </c:pt>
                <c:pt idx="1488">
                  <c:v>1993</c:v>
                </c:pt>
                <c:pt idx="1489">
                  <c:v>1993</c:v>
                </c:pt>
                <c:pt idx="1490">
                  <c:v>1993</c:v>
                </c:pt>
                <c:pt idx="1491">
                  <c:v>1993</c:v>
                </c:pt>
                <c:pt idx="1492">
                  <c:v>1993</c:v>
                </c:pt>
                <c:pt idx="1493">
                  <c:v>1993</c:v>
                </c:pt>
                <c:pt idx="1494">
                  <c:v>1993</c:v>
                </c:pt>
                <c:pt idx="1495">
                  <c:v>1993</c:v>
                </c:pt>
                <c:pt idx="1496">
                  <c:v>1993</c:v>
                </c:pt>
                <c:pt idx="1497">
                  <c:v>1993</c:v>
                </c:pt>
                <c:pt idx="1498">
                  <c:v>1993</c:v>
                </c:pt>
                <c:pt idx="1499">
                  <c:v>1993</c:v>
                </c:pt>
                <c:pt idx="1500">
                  <c:v>1993</c:v>
                </c:pt>
                <c:pt idx="1501">
                  <c:v>1993</c:v>
                </c:pt>
                <c:pt idx="1502">
                  <c:v>1993</c:v>
                </c:pt>
                <c:pt idx="1503">
                  <c:v>1993</c:v>
                </c:pt>
                <c:pt idx="1504">
                  <c:v>1993</c:v>
                </c:pt>
                <c:pt idx="1505">
                  <c:v>1993</c:v>
                </c:pt>
                <c:pt idx="1506">
                  <c:v>1993</c:v>
                </c:pt>
                <c:pt idx="1507">
                  <c:v>1993</c:v>
                </c:pt>
                <c:pt idx="1508">
                  <c:v>1993</c:v>
                </c:pt>
                <c:pt idx="1509">
                  <c:v>1993</c:v>
                </c:pt>
                <c:pt idx="1510">
                  <c:v>1993</c:v>
                </c:pt>
                <c:pt idx="1511">
                  <c:v>1993</c:v>
                </c:pt>
                <c:pt idx="1512">
                  <c:v>1993</c:v>
                </c:pt>
                <c:pt idx="1513">
                  <c:v>1993</c:v>
                </c:pt>
                <c:pt idx="1514">
                  <c:v>1993</c:v>
                </c:pt>
                <c:pt idx="1515">
                  <c:v>1993</c:v>
                </c:pt>
                <c:pt idx="1516">
                  <c:v>1993</c:v>
                </c:pt>
                <c:pt idx="1517">
                  <c:v>1993</c:v>
                </c:pt>
                <c:pt idx="1518">
                  <c:v>1993</c:v>
                </c:pt>
                <c:pt idx="1519">
                  <c:v>1993</c:v>
                </c:pt>
                <c:pt idx="1520">
                  <c:v>1993</c:v>
                </c:pt>
                <c:pt idx="1521">
                  <c:v>1993</c:v>
                </c:pt>
                <c:pt idx="1522">
                  <c:v>1993</c:v>
                </c:pt>
                <c:pt idx="1523">
                  <c:v>1993</c:v>
                </c:pt>
                <c:pt idx="1524">
                  <c:v>1993</c:v>
                </c:pt>
                <c:pt idx="1525">
                  <c:v>1993</c:v>
                </c:pt>
                <c:pt idx="1526">
                  <c:v>1993</c:v>
                </c:pt>
                <c:pt idx="1527">
                  <c:v>1993</c:v>
                </c:pt>
                <c:pt idx="1528">
                  <c:v>1993</c:v>
                </c:pt>
                <c:pt idx="1529">
                  <c:v>1993</c:v>
                </c:pt>
                <c:pt idx="1530">
                  <c:v>1993</c:v>
                </c:pt>
                <c:pt idx="1531">
                  <c:v>1994</c:v>
                </c:pt>
                <c:pt idx="1532">
                  <c:v>1994</c:v>
                </c:pt>
                <c:pt idx="1533">
                  <c:v>1994</c:v>
                </c:pt>
                <c:pt idx="1534">
                  <c:v>1994</c:v>
                </c:pt>
                <c:pt idx="1535">
                  <c:v>1994</c:v>
                </c:pt>
                <c:pt idx="1536">
                  <c:v>1994</c:v>
                </c:pt>
                <c:pt idx="1537">
                  <c:v>1994</c:v>
                </c:pt>
                <c:pt idx="1538">
                  <c:v>1994</c:v>
                </c:pt>
                <c:pt idx="1539">
                  <c:v>1994</c:v>
                </c:pt>
                <c:pt idx="1540">
                  <c:v>1994</c:v>
                </c:pt>
                <c:pt idx="1541">
                  <c:v>1994</c:v>
                </c:pt>
                <c:pt idx="1542">
                  <c:v>1994</c:v>
                </c:pt>
                <c:pt idx="1543">
                  <c:v>1994</c:v>
                </c:pt>
                <c:pt idx="1544">
                  <c:v>1994</c:v>
                </c:pt>
                <c:pt idx="1545">
                  <c:v>1994</c:v>
                </c:pt>
                <c:pt idx="1546">
                  <c:v>1994</c:v>
                </c:pt>
                <c:pt idx="1547">
                  <c:v>1994</c:v>
                </c:pt>
                <c:pt idx="1548">
                  <c:v>1994</c:v>
                </c:pt>
                <c:pt idx="1549">
                  <c:v>1994</c:v>
                </c:pt>
                <c:pt idx="1550">
                  <c:v>1994</c:v>
                </c:pt>
                <c:pt idx="1551">
                  <c:v>1994</c:v>
                </c:pt>
                <c:pt idx="1552">
                  <c:v>1994</c:v>
                </c:pt>
                <c:pt idx="1553">
                  <c:v>1994</c:v>
                </c:pt>
                <c:pt idx="1554">
                  <c:v>1994</c:v>
                </c:pt>
                <c:pt idx="1555">
                  <c:v>1994</c:v>
                </c:pt>
                <c:pt idx="1556">
                  <c:v>1994</c:v>
                </c:pt>
                <c:pt idx="1557">
                  <c:v>1994</c:v>
                </c:pt>
                <c:pt idx="1558">
                  <c:v>1994</c:v>
                </c:pt>
                <c:pt idx="1559">
                  <c:v>1994</c:v>
                </c:pt>
                <c:pt idx="1560">
                  <c:v>1994</c:v>
                </c:pt>
                <c:pt idx="1561">
                  <c:v>1994</c:v>
                </c:pt>
                <c:pt idx="1562">
                  <c:v>1994</c:v>
                </c:pt>
                <c:pt idx="1563">
                  <c:v>1994</c:v>
                </c:pt>
                <c:pt idx="1564">
                  <c:v>1994</c:v>
                </c:pt>
                <c:pt idx="1565">
                  <c:v>1994</c:v>
                </c:pt>
                <c:pt idx="1566">
                  <c:v>1994</c:v>
                </c:pt>
                <c:pt idx="1567">
                  <c:v>1994</c:v>
                </c:pt>
                <c:pt idx="1568">
                  <c:v>1994</c:v>
                </c:pt>
                <c:pt idx="1569">
                  <c:v>1994</c:v>
                </c:pt>
                <c:pt idx="1570">
                  <c:v>1994</c:v>
                </c:pt>
                <c:pt idx="1571">
                  <c:v>1994</c:v>
                </c:pt>
                <c:pt idx="1572">
                  <c:v>1994</c:v>
                </c:pt>
                <c:pt idx="1573">
                  <c:v>1994</c:v>
                </c:pt>
                <c:pt idx="1574">
                  <c:v>1994</c:v>
                </c:pt>
                <c:pt idx="1575">
                  <c:v>1994</c:v>
                </c:pt>
                <c:pt idx="1576">
                  <c:v>1994</c:v>
                </c:pt>
                <c:pt idx="1577">
                  <c:v>1994</c:v>
                </c:pt>
                <c:pt idx="1578">
                  <c:v>1994</c:v>
                </c:pt>
                <c:pt idx="1579">
                  <c:v>1994</c:v>
                </c:pt>
                <c:pt idx="1580">
                  <c:v>1995</c:v>
                </c:pt>
                <c:pt idx="1581">
                  <c:v>1995</c:v>
                </c:pt>
                <c:pt idx="1582">
                  <c:v>1995</c:v>
                </c:pt>
                <c:pt idx="1583">
                  <c:v>1995</c:v>
                </c:pt>
                <c:pt idx="1584">
                  <c:v>1995</c:v>
                </c:pt>
                <c:pt idx="1585">
                  <c:v>1995</c:v>
                </c:pt>
                <c:pt idx="1586">
                  <c:v>1995</c:v>
                </c:pt>
                <c:pt idx="1587">
                  <c:v>1995</c:v>
                </c:pt>
                <c:pt idx="1588">
                  <c:v>1995</c:v>
                </c:pt>
                <c:pt idx="1589">
                  <c:v>1995</c:v>
                </c:pt>
                <c:pt idx="1590">
                  <c:v>1995</c:v>
                </c:pt>
                <c:pt idx="1591">
                  <c:v>1995</c:v>
                </c:pt>
                <c:pt idx="1592">
                  <c:v>1995</c:v>
                </c:pt>
                <c:pt idx="1593">
                  <c:v>1995</c:v>
                </c:pt>
                <c:pt idx="1594">
                  <c:v>1995</c:v>
                </c:pt>
                <c:pt idx="1595">
                  <c:v>1995</c:v>
                </c:pt>
                <c:pt idx="1596">
                  <c:v>1995</c:v>
                </c:pt>
                <c:pt idx="1597">
                  <c:v>1995</c:v>
                </c:pt>
                <c:pt idx="1598">
                  <c:v>1995</c:v>
                </c:pt>
                <c:pt idx="1599">
                  <c:v>1995</c:v>
                </c:pt>
                <c:pt idx="1600">
                  <c:v>1995</c:v>
                </c:pt>
                <c:pt idx="1601">
                  <c:v>1995</c:v>
                </c:pt>
                <c:pt idx="1602">
                  <c:v>1995</c:v>
                </c:pt>
                <c:pt idx="1603">
                  <c:v>1995</c:v>
                </c:pt>
                <c:pt idx="1604">
                  <c:v>1995</c:v>
                </c:pt>
                <c:pt idx="1605">
                  <c:v>1995</c:v>
                </c:pt>
                <c:pt idx="1606">
                  <c:v>1995</c:v>
                </c:pt>
                <c:pt idx="1607">
                  <c:v>1995</c:v>
                </c:pt>
                <c:pt idx="1608">
                  <c:v>1996</c:v>
                </c:pt>
                <c:pt idx="1609">
                  <c:v>1996</c:v>
                </c:pt>
                <c:pt idx="1610">
                  <c:v>1996</c:v>
                </c:pt>
                <c:pt idx="1611">
                  <c:v>1996</c:v>
                </c:pt>
                <c:pt idx="1612">
                  <c:v>1996</c:v>
                </c:pt>
                <c:pt idx="1613">
                  <c:v>1996</c:v>
                </c:pt>
                <c:pt idx="1614">
                  <c:v>1996</c:v>
                </c:pt>
                <c:pt idx="1615">
                  <c:v>1996</c:v>
                </c:pt>
                <c:pt idx="1616">
                  <c:v>1996</c:v>
                </c:pt>
                <c:pt idx="1617">
                  <c:v>1996</c:v>
                </c:pt>
                <c:pt idx="1618">
                  <c:v>1996</c:v>
                </c:pt>
                <c:pt idx="1619">
                  <c:v>1996</c:v>
                </c:pt>
                <c:pt idx="1620">
                  <c:v>1996</c:v>
                </c:pt>
                <c:pt idx="1621">
                  <c:v>1996</c:v>
                </c:pt>
                <c:pt idx="1622">
                  <c:v>1996</c:v>
                </c:pt>
                <c:pt idx="1623">
                  <c:v>2002</c:v>
                </c:pt>
                <c:pt idx="1624">
                  <c:v>2002</c:v>
                </c:pt>
                <c:pt idx="1625">
                  <c:v>2002</c:v>
                </c:pt>
                <c:pt idx="1626">
                  <c:v>2002</c:v>
                </c:pt>
                <c:pt idx="1627">
                  <c:v>2002</c:v>
                </c:pt>
                <c:pt idx="1628">
                  <c:v>2002</c:v>
                </c:pt>
                <c:pt idx="1629">
                  <c:v>2002</c:v>
                </c:pt>
                <c:pt idx="1630">
                  <c:v>2002</c:v>
                </c:pt>
                <c:pt idx="1631">
                  <c:v>2002</c:v>
                </c:pt>
                <c:pt idx="1632">
                  <c:v>2002</c:v>
                </c:pt>
                <c:pt idx="1633">
                  <c:v>2002</c:v>
                </c:pt>
                <c:pt idx="1634">
                  <c:v>2002</c:v>
                </c:pt>
                <c:pt idx="1635">
                  <c:v>2002</c:v>
                </c:pt>
                <c:pt idx="1636">
                  <c:v>2002</c:v>
                </c:pt>
                <c:pt idx="1637">
                  <c:v>2002</c:v>
                </c:pt>
                <c:pt idx="1638">
                  <c:v>2002</c:v>
                </c:pt>
                <c:pt idx="1639">
                  <c:v>2002</c:v>
                </c:pt>
                <c:pt idx="1640">
                  <c:v>2002</c:v>
                </c:pt>
                <c:pt idx="1641">
                  <c:v>2002</c:v>
                </c:pt>
                <c:pt idx="1642">
                  <c:v>2002</c:v>
                </c:pt>
                <c:pt idx="1643">
                  <c:v>2002</c:v>
                </c:pt>
                <c:pt idx="1644">
                  <c:v>2002</c:v>
                </c:pt>
                <c:pt idx="1645">
                  <c:v>2002</c:v>
                </c:pt>
                <c:pt idx="1646">
                  <c:v>2002</c:v>
                </c:pt>
                <c:pt idx="1647">
                  <c:v>2002</c:v>
                </c:pt>
                <c:pt idx="1648">
                  <c:v>2002</c:v>
                </c:pt>
                <c:pt idx="1649">
                  <c:v>2002</c:v>
                </c:pt>
                <c:pt idx="1650">
                  <c:v>2002</c:v>
                </c:pt>
                <c:pt idx="1651">
                  <c:v>2002</c:v>
                </c:pt>
                <c:pt idx="1652">
                  <c:v>2002</c:v>
                </c:pt>
                <c:pt idx="1653">
                  <c:v>2002</c:v>
                </c:pt>
                <c:pt idx="1654">
                  <c:v>2002</c:v>
                </c:pt>
                <c:pt idx="1655">
                  <c:v>2002</c:v>
                </c:pt>
                <c:pt idx="1656">
                  <c:v>2002</c:v>
                </c:pt>
                <c:pt idx="1657">
                  <c:v>2003</c:v>
                </c:pt>
                <c:pt idx="1658">
                  <c:v>2003</c:v>
                </c:pt>
                <c:pt idx="1659">
                  <c:v>2003</c:v>
                </c:pt>
                <c:pt idx="1660">
                  <c:v>2003</c:v>
                </c:pt>
                <c:pt idx="1661">
                  <c:v>2003</c:v>
                </c:pt>
                <c:pt idx="1662">
                  <c:v>2003</c:v>
                </c:pt>
                <c:pt idx="1663">
                  <c:v>2003</c:v>
                </c:pt>
                <c:pt idx="1664">
                  <c:v>2003</c:v>
                </c:pt>
                <c:pt idx="1665">
                  <c:v>2003</c:v>
                </c:pt>
                <c:pt idx="1666">
                  <c:v>2003</c:v>
                </c:pt>
                <c:pt idx="1667">
                  <c:v>2003</c:v>
                </c:pt>
                <c:pt idx="1668">
                  <c:v>2003</c:v>
                </c:pt>
                <c:pt idx="1669">
                  <c:v>2003</c:v>
                </c:pt>
                <c:pt idx="1670">
                  <c:v>2003</c:v>
                </c:pt>
                <c:pt idx="1671">
                  <c:v>2003</c:v>
                </c:pt>
                <c:pt idx="1672">
                  <c:v>2003</c:v>
                </c:pt>
                <c:pt idx="1673">
                  <c:v>2003</c:v>
                </c:pt>
                <c:pt idx="1674">
                  <c:v>2003</c:v>
                </c:pt>
                <c:pt idx="1675">
                  <c:v>2003</c:v>
                </c:pt>
                <c:pt idx="1676">
                  <c:v>2003</c:v>
                </c:pt>
                <c:pt idx="1677">
                  <c:v>2003</c:v>
                </c:pt>
                <c:pt idx="1678">
                  <c:v>2003</c:v>
                </c:pt>
                <c:pt idx="1679">
                  <c:v>2003</c:v>
                </c:pt>
                <c:pt idx="1680">
                  <c:v>2003</c:v>
                </c:pt>
                <c:pt idx="1681">
                  <c:v>2003</c:v>
                </c:pt>
                <c:pt idx="1682">
                  <c:v>2003</c:v>
                </c:pt>
                <c:pt idx="1683">
                  <c:v>2003</c:v>
                </c:pt>
                <c:pt idx="1684">
                  <c:v>2003</c:v>
                </c:pt>
                <c:pt idx="1685">
                  <c:v>2003</c:v>
                </c:pt>
                <c:pt idx="1686">
                  <c:v>2003</c:v>
                </c:pt>
                <c:pt idx="1687">
                  <c:v>2003</c:v>
                </c:pt>
                <c:pt idx="1688">
                  <c:v>2003</c:v>
                </c:pt>
                <c:pt idx="1689">
                  <c:v>2003</c:v>
                </c:pt>
                <c:pt idx="1690">
                  <c:v>2003</c:v>
                </c:pt>
                <c:pt idx="1691">
                  <c:v>2003</c:v>
                </c:pt>
                <c:pt idx="1692">
                  <c:v>2003</c:v>
                </c:pt>
                <c:pt idx="1693">
                  <c:v>2003</c:v>
                </c:pt>
                <c:pt idx="1694">
                  <c:v>2003</c:v>
                </c:pt>
                <c:pt idx="1695">
                  <c:v>2007</c:v>
                </c:pt>
                <c:pt idx="1696">
                  <c:v>2007</c:v>
                </c:pt>
                <c:pt idx="1697">
                  <c:v>2007</c:v>
                </c:pt>
                <c:pt idx="1698">
                  <c:v>2007</c:v>
                </c:pt>
                <c:pt idx="1699">
                  <c:v>2007</c:v>
                </c:pt>
                <c:pt idx="1700">
                  <c:v>2007</c:v>
                </c:pt>
                <c:pt idx="1701">
                  <c:v>2007</c:v>
                </c:pt>
                <c:pt idx="1702">
                  <c:v>2007</c:v>
                </c:pt>
                <c:pt idx="1703">
                  <c:v>2007</c:v>
                </c:pt>
                <c:pt idx="1704">
                  <c:v>2007</c:v>
                </c:pt>
                <c:pt idx="1705">
                  <c:v>2007</c:v>
                </c:pt>
                <c:pt idx="1706">
                  <c:v>2007</c:v>
                </c:pt>
                <c:pt idx="1707">
                  <c:v>2007</c:v>
                </c:pt>
                <c:pt idx="1708">
                  <c:v>2007</c:v>
                </c:pt>
                <c:pt idx="1709">
                  <c:v>2007</c:v>
                </c:pt>
                <c:pt idx="1710">
                  <c:v>2007</c:v>
                </c:pt>
                <c:pt idx="1711">
                  <c:v>2007</c:v>
                </c:pt>
                <c:pt idx="1712">
                  <c:v>2007</c:v>
                </c:pt>
                <c:pt idx="1713">
                  <c:v>2007</c:v>
                </c:pt>
                <c:pt idx="1714">
                  <c:v>2007</c:v>
                </c:pt>
                <c:pt idx="1715">
                  <c:v>2007</c:v>
                </c:pt>
                <c:pt idx="1716">
                  <c:v>2007</c:v>
                </c:pt>
                <c:pt idx="1717">
                  <c:v>2007</c:v>
                </c:pt>
                <c:pt idx="1718">
                  <c:v>2007</c:v>
                </c:pt>
                <c:pt idx="1719">
                  <c:v>2007</c:v>
                </c:pt>
                <c:pt idx="1720">
                  <c:v>2007</c:v>
                </c:pt>
                <c:pt idx="1721">
                  <c:v>2007</c:v>
                </c:pt>
                <c:pt idx="1722">
                  <c:v>2007</c:v>
                </c:pt>
                <c:pt idx="1723">
                  <c:v>2007</c:v>
                </c:pt>
                <c:pt idx="1724">
                  <c:v>2007</c:v>
                </c:pt>
                <c:pt idx="1725">
                  <c:v>2007</c:v>
                </c:pt>
                <c:pt idx="1726">
                  <c:v>2007</c:v>
                </c:pt>
                <c:pt idx="1727">
                  <c:v>2007</c:v>
                </c:pt>
                <c:pt idx="1728">
                  <c:v>2007</c:v>
                </c:pt>
                <c:pt idx="1729">
                  <c:v>2007</c:v>
                </c:pt>
                <c:pt idx="1730">
                  <c:v>2007</c:v>
                </c:pt>
                <c:pt idx="1731">
                  <c:v>2007</c:v>
                </c:pt>
                <c:pt idx="1732">
                  <c:v>2007</c:v>
                </c:pt>
                <c:pt idx="1733">
                  <c:v>2007</c:v>
                </c:pt>
                <c:pt idx="1734">
                  <c:v>2007</c:v>
                </c:pt>
                <c:pt idx="1735">
                  <c:v>2007</c:v>
                </c:pt>
                <c:pt idx="1736">
                  <c:v>2007</c:v>
                </c:pt>
                <c:pt idx="1737">
                  <c:v>2007</c:v>
                </c:pt>
                <c:pt idx="1738">
                  <c:v>2007</c:v>
                </c:pt>
                <c:pt idx="1739">
                  <c:v>2007</c:v>
                </c:pt>
                <c:pt idx="1740">
                  <c:v>2007</c:v>
                </c:pt>
                <c:pt idx="1741">
                  <c:v>2007</c:v>
                </c:pt>
                <c:pt idx="1742">
                  <c:v>2007</c:v>
                </c:pt>
                <c:pt idx="1743">
                  <c:v>2008</c:v>
                </c:pt>
                <c:pt idx="1744">
                  <c:v>2008</c:v>
                </c:pt>
                <c:pt idx="1745">
                  <c:v>2008</c:v>
                </c:pt>
                <c:pt idx="1746">
                  <c:v>2008</c:v>
                </c:pt>
                <c:pt idx="1747">
                  <c:v>2008</c:v>
                </c:pt>
                <c:pt idx="1748">
                  <c:v>2008</c:v>
                </c:pt>
                <c:pt idx="1749">
                  <c:v>2008</c:v>
                </c:pt>
                <c:pt idx="1750">
                  <c:v>2008</c:v>
                </c:pt>
                <c:pt idx="1751">
                  <c:v>2008</c:v>
                </c:pt>
                <c:pt idx="1752">
                  <c:v>2008</c:v>
                </c:pt>
                <c:pt idx="1753">
                  <c:v>2008</c:v>
                </c:pt>
                <c:pt idx="1754">
                  <c:v>2008</c:v>
                </c:pt>
                <c:pt idx="1755">
                  <c:v>2008</c:v>
                </c:pt>
                <c:pt idx="1756">
                  <c:v>2008</c:v>
                </c:pt>
                <c:pt idx="1757">
                  <c:v>2008</c:v>
                </c:pt>
                <c:pt idx="1758">
                  <c:v>2008</c:v>
                </c:pt>
                <c:pt idx="1759">
                  <c:v>2008</c:v>
                </c:pt>
                <c:pt idx="1760">
                  <c:v>2008</c:v>
                </c:pt>
                <c:pt idx="1761">
                  <c:v>2008</c:v>
                </c:pt>
                <c:pt idx="1762">
                  <c:v>2008</c:v>
                </c:pt>
                <c:pt idx="1763">
                  <c:v>2008</c:v>
                </c:pt>
                <c:pt idx="1764">
                  <c:v>2008</c:v>
                </c:pt>
                <c:pt idx="1765">
                  <c:v>2008</c:v>
                </c:pt>
                <c:pt idx="1766">
                  <c:v>2008</c:v>
                </c:pt>
                <c:pt idx="1767">
                  <c:v>2008</c:v>
                </c:pt>
                <c:pt idx="1768">
                  <c:v>2008</c:v>
                </c:pt>
                <c:pt idx="1769">
                  <c:v>2008</c:v>
                </c:pt>
                <c:pt idx="1770">
                  <c:v>2008</c:v>
                </c:pt>
                <c:pt idx="1771">
                  <c:v>2008</c:v>
                </c:pt>
                <c:pt idx="1772">
                  <c:v>2008</c:v>
                </c:pt>
                <c:pt idx="1773">
                  <c:v>2008</c:v>
                </c:pt>
                <c:pt idx="1774">
                  <c:v>2008</c:v>
                </c:pt>
                <c:pt idx="1775">
                  <c:v>2008</c:v>
                </c:pt>
                <c:pt idx="1776">
                  <c:v>2008</c:v>
                </c:pt>
                <c:pt idx="1777">
                  <c:v>2011</c:v>
                </c:pt>
                <c:pt idx="1778">
                  <c:v>2011</c:v>
                </c:pt>
                <c:pt idx="1779">
                  <c:v>2011</c:v>
                </c:pt>
                <c:pt idx="1780">
                  <c:v>2011</c:v>
                </c:pt>
                <c:pt idx="1781">
                  <c:v>2011</c:v>
                </c:pt>
                <c:pt idx="1782">
                  <c:v>2011</c:v>
                </c:pt>
                <c:pt idx="1783">
                  <c:v>2011</c:v>
                </c:pt>
                <c:pt idx="1784">
                  <c:v>2011</c:v>
                </c:pt>
                <c:pt idx="1785">
                  <c:v>2011</c:v>
                </c:pt>
                <c:pt idx="1786">
                  <c:v>2011</c:v>
                </c:pt>
                <c:pt idx="1787">
                  <c:v>2011</c:v>
                </c:pt>
                <c:pt idx="1788">
                  <c:v>2011</c:v>
                </c:pt>
                <c:pt idx="1789">
                  <c:v>2011</c:v>
                </c:pt>
                <c:pt idx="1790">
                  <c:v>2011</c:v>
                </c:pt>
                <c:pt idx="1791">
                  <c:v>2011</c:v>
                </c:pt>
                <c:pt idx="1792">
                  <c:v>2011</c:v>
                </c:pt>
                <c:pt idx="1793">
                  <c:v>2011</c:v>
                </c:pt>
                <c:pt idx="1794">
                  <c:v>2011</c:v>
                </c:pt>
                <c:pt idx="1795">
                  <c:v>2011</c:v>
                </c:pt>
                <c:pt idx="1796">
                  <c:v>2011</c:v>
                </c:pt>
                <c:pt idx="1797">
                  <c:v>2011</c:v>
                </c:pt>
                <c:pt idx="1798">
                  <c:v>2011</c:v>
                </c:pt>
                <c:pt idx="1799">
                  <c:v>2011</c:v>
                </c:pt>
                <c:pt idx="1800">
                  <c:v>2011</c:v>
                </c:pt>
                <c:pt idx="1801">
                  <c:v>2011</c:v>
                </c:pt>
                <c:pt idx="1802">
                  <c:v>2012</c:v>
                </c:pt>
                <c:pt idx="1803">
                  <c:v>2012</c:v>
                </c:pt>
                <c:pt idx="1804">
                  <c:v>2012</c:v>
                </c:pt>
                <c:pt idx="1805">
                  <c:v>2012</c:v>
                </c:pt>
                <c:pt idx="1806">
                  <c:v>2012</c:v>
                </c:pt>
                <c:pt idx="1807">
                  <c:v>2012</c:v>
                </c:pt>
                <c:pt idx="1808">
                  <c:v>2012</c:v>
                </c:pt>
                <c:pt idx="1809">
                  <c:v>2012</c:v>
                </c:pt>
                <c:pt idx="1810">
                  <c:v>2012</c:v>
                </c:pt>
                <c:pt idx="1811">
                  <c:v>2012</c:v>
                </c:pt>
                <c:pt idx="1812">
                  <c:v>2012</c:v>
                </c:pt>
                <c:pt idx="1813">
                  <c:v>2012</c:v>
                </c:pt>
                <c:pt idx="1814">
                  <c:v>2012</c:v>
                </c:pt>
                <c:pt idx="1815">
                  <c:v>2012</c:v>
                </c:pt>
                <c:pt idx="1816">
                  <c:v>2012</c:v>
                </c:pt>
                <c:pt idx="1817">
                  <c:v>2013</c:v>
                </c:pt>
                <c:pt idx="1818">
                  <c:v>2013</c:v>
                </c:pt>
                <c:pt idx="1819">
                  <c:v>2013</c:v>
                </c:pt>
                <c:pt idx="1820">
                  <c:v>2013</c:v>
                </c:pt>
                <c:pt idx="1821">
                  <c:v>2013</c:v>
                </c:pt>
                <c:pt idx="1822">
                  <c:v>2013</c:v>
                </c:pt>
                <c:pt idx="1823">
                  <c:v>2013</c:v>
                </c:pt>
                <c:pt idx="1824">
                  <c:v>2013</c:v>
                </c:pt>
                <c:pt idx="1825">
                  <c:v>2013</c:v>
                </c:pt>
                <c:pt idx="1826">
                  <c:v>2013</c:v>
                </c:pt>
                <c:pt idx="1827">
                  <c:v>2013</c:v>
                </c:pt>
                <c:pt idx="1828">
                  <c:v>2013</c:v>
                </c:pt>
                <c:pt idx="1829">
                  <c:v>2013</c:v>
                </c:pt>
                <c:pt idx="1830">
                  <c:v>2013</c:v>
                </c:pt>
                <c:pt idx="1831">
                  <c:v>2013</c:v>
                </c:pt>
                <c:pt idx="1832">
                  <c:v>2013</c:v>
                </c:pt>
                <c:pt idx="1833">
                  <c:v>2013</c:v>
                </c:pt>
                <c:pt idx="1834">
                  <c:v>2013</c:v>
                </c:pt>
                <c:pt idx="1835">
                  <c:v>2013</c:v>
                </c:pt>
                <c:pt idx="1836">
                  <c:v>2013</c:v>
                </c:pt>
                <c:pt idx="1837">
                  <c:v>2013</c:v>
                </c:pt>
                <c:pt idx="1838">
                  <c:v>2013</c:v>
                </c:pt>
                <c:pt idx="1839">
                  <c:v>2013</c:v>
                </c:pt>
                <c:pt idx="1840">
                  <c:v>2013</c:v>
                </c:pt>
                <c:pt idx="1841">
                  <c:v>2013</c:v>
                </c:pt>
                <c:pt idx="1842">
                  <c:v>2013</c:v>
                </c:pt>
                <c:pt idx="1843">
                  <c:v>2013</c:v>
                </c:pt>
                <c:pt idx="1844">
                  <c:v>2013</c:v>
                </c:pt>
                <c:pt idx="1845">
                  <c:v>2013</c:v>
                </c:pt>
                <c:pt idx="1846">
                  <c:v>2013</c:v>
                </c:pt>
                <c:pt idx="1847">
                  <c:v>2013</c:v>
                </c:pt>
                <c:pt idx="1848">
                  <c:v>2013</c:v>
                </c:pt>
                <c:pt idx="1849">
                  <c:v>2013</c:v>
                </c:pt>
                <c:pt idx="1850">
                  <c:v>2013</c:v>
                </c:pt>
                <c:pt idx="1851">
                  <c:v>2013</c:v>
                </c:pt>
                <c:pt idx="1852">
                  <c:v>2013</c:v>
                </c:pt>
                <c:pt idx="1853">
                  <c:v>2013</c:v>
                </c:pt>
                <c:pt idx="1854">
                  <c:v>2013</c:v>
                </c:pt>
                <c:pt idx="1855">
                  <c:v>2013</c:v>
                </c:pt>
                <c:pt idx="1856">
                  <c:v>2013</c:v>
                </c:pt>
                <c:pt idx="1857">
                  <c:v>2013</c:v>
                </c:pt>
                <c:pt idx="1858">
                  <c:v>2013</c:v>
                </c:pt>
                <c:pt idx="1859">
                  <c:v>2013</c:v>
                </c:pt>
                <c:pt idx="1860">
                  <c:v>2013</c:v>
                </c:pt>
                <c:pt idx="1861">
                  <c:v>2013</c:v>
                </c:pt>
                <c:pt idx="1862">
                  <c:v>2013</c:v>
                </c:pt>
                <c:pt idx="1863">
                  <c:v>2013</c:v>
                </c:pt>
                <c:pt idx="1864">
                  <c:v>2013</c:v>
                </c:pt>
                <c:pt idx="1865">
                  <c:v>2013</c:v>
                </c:pt>
                <c:pt idx="1866">
                  <c:v>2014</c:v>
                </c:pt>
                <c:pt idx="1867">
                  <c:v>2014</c:v>
                </c:pt>
                <c:pt idx="1868">
                  <c:v>2014</c:v>
                </c:pt>
                <c:pt idx="1869">
                  <c:v>2014</c:v>
                </c:pt>
                <c:pt idx="1870">
                  <c:v>2014</c:v>
                </c:pt>
                <c:pt idx="1871">
                  <c:v>2014</c:v>
                </c:pt>
                <c:pt idx="1872">
                  <c:v>2014</c:v>
                </c:pt>
                <c:pt idx="1873">
                  <c:v>2014</c:v>
                </c:pt>
                <c:pt idx="1874">
                  <c:v>2014</c:v>
                </c:pt>
                <c:pt idx="1875">
                  <c:v>2014</c:v>
                </c:pt>
                <c:pt idx="1876">
                  <c:v>2014</c:v>
                </c:pt>
                <c:pt idx="1877">
                  <c:v>2014</c:v>
                </c:pt>
                <c:pt idx="1878">
                  <c:v>2014</c:v>
                </c:pt>
                <c:pt idx="1879">
                  <c:v>2014</c:v>
                </c:pt>
                <c:pt idx="1880">
                  <c:v>2014</c:v>
                </c:pt>
                <c:pt idx="1881">
                  <c:v>2014</c:v>
                </c:pt>
                <c:pt idx="1882">
                  <c:v>2014</c:v>
                </c:pt>
                <c:pt idx="1883">
                  <c:v>2014</c:v>
                </c:pt>
                <c:pt idx="1884">
                  <c:v>2014</c:v>
                </c:pt>
                <c:pt idx="1885">
                  <c:v>2014</c:v>
                </c:pt>
                <c:pt idx="1886">
                  <c:v>2014</c:v>
                </c:pt>
                <c:pt idx="1887">
                  <c:v>2014</c:v>
                </c:pt>
                <c:pt idx="1888">
                  <c:v>2014</c:v>
                </c:pt>
                <c:pt idx="1889">
                  <c:v>2014</c:v>
                </c:pt>
                <c:pt idx="1890">
                  <c:v>2014</c:v>
                </c:pt>
                <c:pt idx="1891">
                  <c:v>2014</c:v>
                </c:pt>
                <c:pt idx="1892">
                  <c:v>2014</c:v>
                </c:pt>
                <c:pt idx="1893">
                  <c:v>2014</c:v>
                </c:pt>
                <c:pt idx="1894">
                  <c:v>2014</c:v>
                </c:pt>
                <c:pt idx="1895">
                  <c:v>2014</c:v>
                </c:pt>
                <c:pt idx="1896">
                  <c:v>2014</c:v>
                </c:pt>
                <c:pt idx="1897">
                  <c:v>2014</c:v>
                </c:pt>
                <c:pt idx="1898">
                  <c:v>2014</c:v>
                </c:pt>
                <c:pt idx="1899">
                  <c:v>2014</c:v>
                </c:pt>
                <c:pt idx="1900">
                  <c:v>2014</c:v>
                </c:pt>
                <c:pt idx="1901">
                  <c:v>2014</c:v>
                </c:pt>
                <c:pt idx="1902">
                  <c:v>2014</c:v>
                </c:pt>
                <c:pt idx="1903">
                  <c:v>2014</c:v>
                </c:pt>
                <c:pt idx="1904">
                  <c:v>2014</c:v>
                </c:pt>
                <c:pt idx="1905">
                  <c:v>2014</c:v>
                </c:pt>
                <c:pt idx="1906">
                  <c:v>2014</c:v>
                </c:pt>
                <c:pt idx="1907">
                  <c:v>2014</c:v>
                </c:pt>
                <c:pt idx="1908">
                  <c:v>2014</c:v>
                </c:pt>
                <c:pt idx="1909">
                  <c:v>2014</c:v>
                </c:pt>
                <c:pt idx="1910">
                  <c:v>2014</c:v>
                </c:pt>
                <c:pt idx="1911">
                  <c:v>2014</c:v>
                </c:pt>
                <c:pt idx="1912">
                  <c:v>2014</c:v>
                </c:pt>
                <c:pt idx="1913">
                  <c:v>2014</c:v>
                </c:pt>
                <c:pt idx="1914">
                  <c:v>2014</c:v>
                </c:pt>
                <c:pt idx="1915">
                  <c:v>2014</c:v>
                </c:pt>
                <c:pt idx="1916">
                  <c:v>2015</c:v>
                </c:pt>
                <c:pt idx="1917">
                  <c:v>2015</c:v>
                </c:pt>
                <c:pt idx="1918">
                  <c:v>2015</c:v>
                </c:pt>
                <c:pt idx="1919">
                  <c:v>2015</c:v>
                </c:pt>
                <c:pt idx="1920">
                  <c:v>2015</c:v>
                </c:pt>
                <c:pt idx="1921">
                  <c:v>2015</c:v>
                </c:pt>
                <c:pt idx="1922">
                  <c:v>2015</c:v>
                </c:pt>
                <c:pt idx="1923">
                  <c:v>2015</c:v>
                </c:pt>
                <c:pt idx="1924">
                  <c:v>2015</c:v>
                </c:pt>
                <c:pt idx="1925">
                  <c:v>2015</c:v>
                </c:pt>
                <c:pt idx="1926">
                  <c:v>2015</c:v>
                </c:pt>
                <c:pt idx="1927">
                  <c:v>2015</c:v>
                </c:pt>
                <c:pt idx="1928">
                  <c:v>2015</c:v>
                </c:pt>
                <c:pt idx="1929">
                  <c:v>2015</c:v>
                </c:pt>
                <c:pt idx="1930">
                  <c:v>2015</c:v>
                </c:pt>
                <c:pt idx="1931">
                  <c:v>2015</c:v>
                </c:pt>
                <c:pt idx="1932">
                  <c:v>2015</c:v>
                </c:pt>
                <c:pt idx="1933">
                  <c:v>2015</c:v>
                </c:pt>
                <c:pt idx="1934">
                  <c:v>2015</c:v>
                </c:pt>
                <c:pt idx="1935">
                  <c:v>2015</c:v>
                </c:pt>
                <c:pt idx="1936">
                  <c:v>2015</c:v>
                </c:pt>
                <c:pt idx="1937">
                  <c:v>2015</c:v>
                </c:pt>
                <c:pt idx="1938">
                  <c:v>2015</c:v>
                </c:pt>
                <c:pt idx="1939">
                  <c:v>2015</c:v>
                </c:pt>
                <c:pt idx="1940">
                  <c:v>2015</c:v>
                </c:pt>
                <c:pt idx="1941">
                  <c:v>2015</c:v>
                </c:pt>
                <c:pt idx="1942">
                  <c:v>2015</c:v>
                </c:pt>
                <c:pt idx="1943">
                  <c:v>2015</c:v>
                </c:pt>
                <c:pt idx="1944">
                  <c:v>2015</c:v>
                </c:pt>
                <c:pt idx="1945">
                  <c:v>2015</c:v>
                </c:pt>
                <c:pt idx="1946">
                  <c:v>2015</c:v>
                </c:pt>
                <c:pt idx="1947">
                  <c:v>2015</c:v>
                </c:pt>
                <c:pt idx="1948">
                  <c:v>2015</c:v>
                </c:pt>
                <c:pt idx="1949">
                  <c:v>2015</c:v>
                </c:pt>
                <c:pt idx="1950">
                  <c:v>2015</c:v>
                </c:pt>
                <c:pt idx="1951">
                  <c:v>2015</c:v>
                </c:pt>
                <c:pt idx="1952">
                  <c:v>2015</c:v>
                </c:pt>
                <c:pt idx="1953">
                  <c:v>2015</c:v>
                </c:pt>
                <c:pt idx="1954">
                  <c:v>2015</c:v>
                </c:pt>
                <c:pt idx="1955">
                  <c:v>2015</c:v>
                </c:pt>
                <c:pt idx="1956">
                  <c:v>2015</c:v>
                </c:pt>
                <c:pt idx="1957">
                  <c:v>2015</c:v>
                </c:pt>
                <c:pt idx="1958">
                  <c:v>2015</c:v>
                </c:pt>
                <c:pt idx="1959">
                  <c:v>2015</c:v>
                </c:pt>
                <c:pt idx="1960">
                  <c:v>2015</c:v>
                </c:pt>
                <c:pt idx="1961">
                  <c:v>2015</c:v>
                </c:pt>
                <c:pt idx="1962">
                  <c:v>2015</c:v>
                </c:pt>
                <c:pt idx="1963">
                  <c:v>2015</c:v>
                </c:pt>
                <c:pt idx="1964">
                  <c:v>2015</c:v>
                </c:pt>
                <c:pt idx="1965">
                  <c:v>2015</c:v>
                </c:pt>
                <c:pt idx="1966">
                  <c:v>2016</c:v>
                </c:pt>
                <c:pt idx="1967">
                  <c:v>2016</c:v>
                </c:pt>
                <c:pt idx="1968">
                  <c:v>2016</c:v>
                </c:pt>
                <c:pt idx="1969">
                  <c:v>2016</c:v>
                </c:pt>
                <c:pt idx="1970">
                  <c:v>2016</c:v>
                </c:pt>
                <c:pt idx="1971">
                  <c:v>2016</c:v>
                </c:pt>
                <c:pt idx="1972">
                  <c:v>2016</c:v>
                </c:pt>
                <c:pt idx="1973">
                  <c:v>2016</c:v>
                </c:pt>
                <c:pt idx="1974">
                  <c:v>2016</c:v>
                </c:pt>
                <c:pt idx="1975">
                  <c:v>2016</c:v>
                </c:pt>
              </c:numCache>
            </c:numRef>
          </c:xVal>
          <c:yVal>
            <c:numRef>
              <c:f>'[1]2pops_EnvData_summary_final'!$F$2:$F$1977</c:f>
              <c:numCache>
                <c:formatCode>General</c:formatCode>
                <c:ptCount val="1976"/>
                <c:pt idx="0">
                  <c:v>3.2025009600000001</c:v>
                </c:pt>
                <c:pt idx="1">
                  <c:v>2.8164311099999999</c:v>
                </c:pt>
                <c:pt idx="2">
                  <c:v>2.7371333899999999</c:v>
                </c:pt>
                <c:pt idx="3">
                  <c:v>3.2198342100000001</c:v>
                </c:pt>
                <c:pt idx="4">
                  <c:v>4.0003542999999997</c:v>
                </c:pt>
                <c:pt idx="5">
                  <c:v>2.9531843719999999</c:v>
                </c:pt>
                <c:pt idx="6">
                  <c:v>2.91890838</c:v>
                </c:pt>
                <c:pt idx="7">
                  <c:v>2.965706161</c:v>
                </c:pt>
                <c:pt idx="8">
                  <c:v>3.0454431</c:v>
                </c:pt>
                <c:pt idx="9">
                  <c:v>2.8786351799999998</c:v>
                </c:pt>
                <c:pt idx="10">
                  <c:v>3.9502724300000001</c:v>
                </c:pt>
                <c:pt idx="11">
                  <c:v>3.2736227599999999</c:v>
                </c:pt>
                <c:pt idx="12">
                  <c:v>2.3848213700000001</c:v>
                </c:pt>
                <c:pt idx="13">
                  <c:v>3.0910514400000002</c:v>
                </c:pt>
                <c:pt idx="14">
                  <c:v>3.1113413200000002</c:v>
                </c:pt>
                <c:pt idx="15">
                  <c:v>2.5422765300000001</c:v>
                </c:pt>
                <c:pt idx="16">
                  <c:v>2.5127877399999998</c:v>
                </c:pt>
                <c:pt idx="17">
                  <c:v>2.9476009200000002</c:v>
                </c:pt>
                <c:pt idx="18">
                  <c:v>2.2378237759999999</c:v>
                </c:pt>
                <c:pt idx="19">
                  <c:v>2.82791623</c:v>
                </c:pt>
                <c:pt idx="20">
                  <c:v>2.85082821</c:v>
                </c:pt>
                <c:pt idx="21">
                  <c:v>2.9991157799999999</c:v>
                </c:pt>
                <c:pt idx="22">
                  <c:v>2.8760171899999998</c:v>
                </c:pt>
                <c:pt idx="23">
                  <c:v>2.7974675410000001</c:v>
                </c:pt>
                <c:pt idx="24">
                  <c:v>3.0690201300000002</c:v>
                </c:pt>
                <c:pt idx="25">
                  <c:v>2.4316356739999998</c:v>
                </c:pt>
                <c:pt idx="26">
                  <c:v>2.9289774500000001</c:v>
                </c:pt>
                <c:pt idx="27">
                  <c:v>2.5409906100000001</c:v>
                </c:pt>
                <c:pt idx="28">
                  <c:v>2.6124794900000001</c:v>
                </c:pt>
                <c:pt idx="29">
                  <c:v>2.94742346</c:v>
                </c:pt>
                <c:pt idx="30">
                  <c:v>2.8103647</c:v>
                </c:pt>
                <c:pt idx="31">
                  <c:v>2.2415847960000002</c:v>
                </c:pt>
                <c:pt idx="32">
                  <c:v>2.57900763</c:v>
                </c:pt>
                <c:pt idx="33">
                  <c:v>2.9237697599999999</c:v>
                </c:pt>
                <c:pt idx="34">
                  <c:v>2.8254568299999998</c:v>
                </c:pt>
                <c:pt idx="35">
                  <c:v>2.72914732</c:v>
                </c:pt>
                <c:pt idx="36">
                  <c:v>2.89894323</c:v>
                </c:pt>
                <c:pt idx="37">
                  <c:v>2.8585570699999998</c:v>
                </c:pt>
                <c:pt idx="38">
                  <c:v>3.13363572</c:v>
                </c:pt>
                <c:pt idx="39">
                  <c:v>4.0913976500000002</c:v>
                </c:pt>
                <c:pt idx="40">
                  <c:v>3.0809468199999999</c:v>
                </c:pt>
                <c:pt idx="41">
                  <c:v>2.6458622799999998</c:v>
                </c:pt>
                <c:pt idx="42">
                  <c:v>3.00569789</c:v>
                </c:pt>
                <c:pt idx="43">
                  <c:v>4.2317197599999998</c:v>
                </c:pt>
                <c:pt idx="44">
                  <c:v>2.9496281500000001</c:v>
                </c:pt>
                <c:pt idx="45">
                  <c:v>2.6126536200000001</c:v>
                </c:pt>
                <c:pt idx="46">
                  <c:v>3.14373273</c:v>
                </c:pt>
                <c:pt idx="47">
                  <c:v>2.8857630900000002</c:v>
                </c:pt>
                <c:pt idx="48">
                  <c:v>2.7542578500000001</c:v>
                </c:pt>
                <c:pt idx="49">
                  <c:v>2.8045440899999998</c:v>
                </c:pt>
                <c:pt idx="50">
                  <c:v>4.7853248810000002</c:v>
                </c:pt>
                <c:pt idx="51">
                  <c:v>4.5971347429999998</c:v>
                </c:pt>
                <c:pt idx="52">
                  <c:v>3.68085423</c:v>
                </c:pt>
                <c:pt idx="53">
                  <c:v>3.873016674</c:v>
                </c:pt>
                <c:pt idx="54">
                  <c:v>3.32892396</c:v>
                </c:pt>
                <c:pt idx="55">
                  <c:v>3.3873290900000002</c:v>
                </c:pt>
                <c:pt idx="56">
                  <c:v>3.6334706899999998</c:v>
                </c:pt>
                <c:pt idx="57">
                  <c:v>2.5133365300000001</c:v>
                </c:pt>
                <c:pt idx="58">
                  <c:v>3.5451221799999999</c:v>
                </c:pt>
                <c:pt idx="59">
                  <c:v>3.26229799</c:v>
                </c:pt>
                <c:pt idx="60">
                  <c:v>2.9149576100000001</c:v>
                </c:pt>
                <c:pt idx="61">
                  <c:v>2.7982000600000001</c:v>
                </c:pt>
                <c:pt idx="62">
                  <c:v>4.0078386200000002</c:v>
                </c:pt>
                <c:pt idx="63">
                  <c:v>3.4358890199999998</c:v>
                </c:pt>
                <c:pt idx="64">
                  <c:v>3.6049416500000002</c:v>
                </c:pt>
                <c:pt idx="65">
                  <c:v>2.5559767999999998</c:v>
                </c:pt>
                <c:pt idx="66">
                  <c:v>2.1413284799999999</c:v>
                </c:pt>
                <c:pt idx="67">
                  <c:v>2.7800720600000002</c:v>
                </c:pt>
                <c:pt idx="68">
                  <c:v>3.2738099699999998</c:v>
                </c:pt>
                <c:pt idx="69">
                  <c:v>3.67137132</c:v>
                </c:pt>
                <c:pt idx="70">
                  <c:v>2.80758076</c:v>
                </c:pt>
                <c:pt idx="71">
                  <c:v>3.5777009199999998</c:v>
                </c:pt>
                <c:pt idx="72">
                  <c:v>2.6728365699999999</c:v>
                </c:pt>
                <c:pt idx="73">
                  <c:v>3.3588066300000001</c:v>
                </c:pt>
                <c:pt idx="74">
                  <c:v>3.88891578</c:v>
                </c:pt>
                <c:pt idx="75">
                  <c:v>2.8647414599999999</c:v>
                </c:pt>
                <c:pt idx="76">
                  <c:v>3.90657706</c:v>
                </c:pt>
                <c:pt idx="77">
                  <c:v>3.3363302400000001</c:v>
                </c:pt>
                <c:pt idx="78">
                  <c:v>4.2171257999999998</c:v>
                </c:pt>
                <c:pt idx="79">
                  <c:v>2.3013205999999999</c:v>
                </c:pt>
                <c:pt idx="80">
                  <c:v>3.92627667</c:v>
                </c:pt>
                <c:pt idx="81">
                  <c:v>3.57866493</c:v>
                </c:pt>
                <c:pt idx="82">
                  <c:v>3.1276893000000001</c:v>
                </c:pt>
                <c:pt idx="83">
                  <c:v>2.7866803999999998</c:v>
                </c:pt>
                <c:pt idx="84">
                  <c:v>4.1681066299999996</c:v>
                </c:pt>
                <c:pt idx="85">
                  <c:v>2.5381763899999998</c:v>
                </c:pt>
                <c:pt idx="86">
                  <c:v>3.3410549550000002</c:v>
                </c:pt>
                <c:pt idx="87">
                  <c:v>3.7429806299999999</c:v>
                </c:pt>
                <c:pt idx="88">
                  <c:v>2.9131824499999999</c:v>
                </c:pt>
                <c:pt idx="89">
                  <c:v>2.63589699</c:v>
                </c:pt>
                <c:pt idx="90">
                  <c:v>2.84442496</c:v>
                </c:pt>
                <c:pt idx="91">
                  <c:v>2.8042392500000002</c:v>
                </c:pt>
                <c:pt idx="92">
                  <c:v>3.1137175099999999</c:v>
                </c:pt>
                <c:pt idx="93">
                  <c:v>2.5966534999999999</c:v>
                </c:pt>
                <c:pt idx="94">
                  <c:v>2.5620345100000002</c:v>
                </c:pt>
                <c:pt idx="95">
                  <c:v>2.8063858000000002</c:v>
                </c:pt>
                <c:pt idx="96">
                  <c:v>2.7819998699999999</c:v>
                </c:pt>
                <c:pt idx="97">
                  <c:v>2.9868892300000001</c:v>
                </c:pt>
                <c:pt idx="98">
                  <c:v>3.6402251200000002</c:v>
                </c:pt>
                <c:pt idx="99">
                  <c:v>3.4426543299999999</c:v>
                </c:pt>
                <c:pt idx="100">
                  <c:v>3.6364244100000001</c:v>
                </c:pt>
                <c:pt idx="101">
                  <c:v>3.6684133499999998</c:v>
                </c:pt>
                <c:pt idx="102">
                  <c:v>2.6484344399999999</c:v>
                </c:pt>
                <c:pt idx="103">
                  <c:v>2.9386004200000002</c:v>
                </c:pt>
                <c:pt idx="104">
                  <c:v>3.5560299999999998</c:v>
                </c:pt>
                <c:pt idx="105">
                  <c:v>2.804215106</c:v>
                </c:pt>
                <c:pt idx="106">
                  <c:v>3.9824321399999998</c:v>
                </c:pt>
                <c:pt idx="107">
                  <c:v>2.9469695699999998</c:v>
                </c:pt>
                <c:pt idx="108">
                  <c:v>3.5653423430000002</c:v>
                </c:pt>
                <c:pt idx="109">
                  <c:v>3.11804879</c:v>
                </c:pt>
                <c:pt idx="110">
                  <c:v>2.3992376200000001</c:v>
                </c:pt>
                <c:pt idx="111">
                  <c:v>2.9326868099999999</c:v>
                </c:pt>
                <c:pt idx="112">
                  <c:v>2.8090719800000001</c:v>
                </c:pt>
                <c:pt idx="113">
                  <c:v>2.7685584400000001</c:v>
                </c:pt>
                <c:pt idx="114">
                  <c:v>3.3013379299999999</c:v>
                </c:pt>
                <c:pt idx="115">
                  <c:v>1.4910517299999999</c:v>
                </c:pt>
                <c:pt idx="116">
                  <c:v>3.8719421600000001</c:v>
                </c:pt>
                <c:pt idx="117">
                  <c:v>3.9093322399999999</c:v>
                </c:pt>
                <c:pt idx="118">
                  <c:v>3.0515835</c:v>
                </c:pt>
                <c:pt idx="119">
                  <c:v>3.09596289</c:v>
                </c:pt>
                <c:pt idx="120">
                  <c:v>4.3690633600000002</c:v>
                </c:pt>
                <c:pt idx="121">
                  <c:v>3.59280986</c:v>
                </c:pt>
                <c:pt idx="122">
                  <c:v>3.5400155</c:v>
                </c:pt>
                <c:pt idx="123">
                  <c:v>4.1917462800000003</c:v>
                </c:pt>
                <c:pt idx="124">
                  <c:v>3.570020349</c:v>
                </c:pt>
                <c:pt idx="125">
                  <c:v>3.6562046100000001</c:v>
                </c:pt>
                <c:pt idx="126">
                  <c:v>3.7053372000000002</c:v>
                </c:pt>
                <c:pt idx="127">
                  <c:v>3.1271941299999999</c:v>
                </c:pt>
                <c:pt idx="128">
                  <c:v>3.3026976499999998</c:v>
                </c:pt>
                <c:pt idx="129">
                  <c:v>2.6428238400000001</c:v>
                </c:pt>
                <c:pt idx="130">
                  <c:v>2.3398574499999998</c:v>
                </c:pt>
                <c:pt idx="131">
                  <c:v>4.29444187</c:v>
                </c:pt>
                <c:pt idx="132">
                  <c:v>3.0075004270000001</c:v>
                </c:pt>
                <c:pt idx="133">
                  <c:v>3.17422922</c:v>
                </c:pt>
                <c:pt idx="134">
                  <c:v>2.8734761999999998</c:v>
                </c:pt>
                <c:pt idx="135">
                  <c:v>2.8952730400000002</c:v>
                </c:pt>
                <c:pt idx="136">
                  <c:v>2.6811135699999999</c:v>
                </c:pt>
                <c:pt idx="137">
                  <c:v>2.5683396699999999</c:v>
                </c:pt>
                <c:pt idx="138">
                  <c:v>3.5284377099999999</c:v>
                </c:pt>
                <c:pt idx="139">
                  <c:v>2.7349568899999999</c:v>
                </c:pt>
                <c:pt idx="140">
                  <c:v>3.1170735199999999</c:v>
                </c:pt>
                <c:pt idx="141">
                  <c:v>3.1742573219999999</c:v>
                </c:pt>
                <c:pt idx="142">
                  <c:v>2.7655532300000001</c:v>
                </c:pt>
                <c:pt idx="143">
                  <c:v>2.7494868399999999</c:v>
                </c:pt>
                <c:pt idx="144">
                  <c:v>4.35998675</c:v>
                </c:pt>
                <c:pt idx="145">
                  <c:v>4.0939445000000001</c:v>
                </c:pt>
                <c:pt idx="146">
                  <c:v>3.3803983199999998</c:v>
                </c:pt>
                <c:pt idx="147">
                  <c:v>4.8013669700000001</c:v>
                </c:pt>
                <c:pt idx="148">
                  <c:v>3.69296355</c:v>
                </c:pt>
                <c:pt idx="149">
                  <c:v>3.3224343900000002</c:v>
                </c:pt>
                <c:pt idx="150">
                  <c:v>4.8554041400000001</c:v>
                </c:pt>
                <c:pt idx="151">
                  <c:v>4.8652209300000004</c:v>
                </c:pt>
                <c:pt idx="152">
                  <c:v>4.01708658</c:v>
                </c:pt>
                <c:pt idx="153">
                  <c:v>3.5671054299999998</c:v>
                </c:pt>
                <c:pt idx="154">
                  <c:v>3.7245609499999999</c:v>
                </c:pt>
                <c:pt idx="155">
                  <c:v>4.0354309199999996</c:v>
                </c:pt>
                <c:pt idx="156">
                  <c:v>3.5884620800000002</c:v>
                </c:pt>
                <c:pt idx="157">
                  <c:v>4.9009203039999996</c:v>
                </c:pt>
                <c:pt idx="158">
                  <c:v>3.9353266100000002</c:v>
                </c:pt>
                <c:pt idx="159">
                  <c:v>3.9912953099999999</c:v>
                </c:pt>
                <c:pt idx="160">
                  <c:v>3.49208045</c:v>
                </c:pt>
                <c:pt idx="161">
                  <c:v>3.5411979699999998</c:v>
                </c:pt>
                <c:pt idx="162">
                  <c:v>3.4833011100000002</c:v>
                </c:pt>
                <c:pt idx="163">
                  <c:v>4.2001893199999998</c:v>
                </c:pt>
                <c:pt idx="164">
                  <c:v>4.1419627099999996</c:v>
                </c:pt>
                <c:pt idx="165">
                  <c:v>3.8824168100000001</c:v>
                </c:pt>
                <c:pt idx="166">
                  <c:v>4.0374641699999998</c:v>
                </c:pt>
                <c:pt idx="167">
                  <c:v>3.43969039</c:v>
                </c:pt>
                <c:pt idx="168">
                  <c:v>2.8497096900000001</c:v>
                </c:pt>
                <c:pt idx="169">
                  <c:v>5.9072877300000002</c:v>
                </c:pt>
                <c:pt idx="170">
                  <c:v>3.2774924200000002</c:v>
                </c:pt>
                <c:pt idx="171">
                  <c:v>3.2814265300000001</c:v>
                </c:pt>
                <c:pt idx="172">
                  <c:v>3.2414617099999998</c:v>
                </c:pt>
                <c:pt idx="173">
                  <c:v>2.6918938699999999</c:v>
                </c:pt>
                <c:pt idx="174">
                  <c:v>2.4609513299999999</c:v>
                </c:pt>
                <c:pt idx="175">
                  <c:v>2.5752595999999999</c:v>
                </c:pt>
                <c:pt idx="176">
                  <c:v>2.6928658099999998</c:v>
                </c:pt>
                <c:pt idx="177">
                  <c:v>3.70035837</c:v>
                </c:pt>
                <c:pt idx="178">
                  <c:v>5.1787680600000003</c:v>
                </c:pt>
                <c:pt idx="179">
                  <c:v>3.1849500499999999</c:v>
                </c:pt>
                <c:pt idx="180">
                  <c:v>3.52095432</c:v>
                </c:pt>
                <c:pt idx="181">
                  <c:v>2.8750593599999998</c:v>
                </c:pt>
                <c:pt idx="182">
                  <c:v>3.05459155</c:v>
                </c:pt>
                <c:pt idx="183">
                  <c:v>2.47333019</c:v>
                </c:pt>
                <c:pt idx="184">
                  <c:v>2.8124497900000001</c:v>
                </c:pt>
                <c:pt idx="185">
                  <c:v>2.3432069100000001</c:v>
                </c:pt>
                <c:pt idx="186">
                  <c:v>3.7510569500000002</c:v>
                </c:pt>
                <c:pt idx="187">
                  <c:v>4.5293435999999998</c:v>
                </c:pt>
                <c:pt idx="188">
                  <c:v>4.5392015600000004</c:v>
                </c:pt>
                <c:pt idx="189">
                  <c:v>3.9765313999999998</c:v>
                </c:pt>
                <c:pt idx="190">
                  <c:v>2.7972453800000001</c:v>
                </c:pt>
                <c:pt idx="191">
                  <c:v>3.8145258399999999</c:v>
                </c:pt>
                <c:pt idx="192">
                  <c:v>3.3646571500000002</c:v>
                </c:pt>
                <c:pt idx="193">
                  <c:v>2.7246794699999999</c:v>
                </c:pt>
                <c:pt idx="194">
                  <c:v>3.92</c:v>
                </c:pt>
                <c:pt idx="195">
                  <c:v>2.923</c:v>
                </c:pt>
                <c:pt idx="196">
                  <c:v>3.2</c:v>
                </c:pt>
                <c:pt idx="197">
                  <c:v>3.3660000000000001</c:v>
                </c:pt>
                <c:pt idx="198">
                  <c:v>3.2709999999999999</c:v>
                </c:pt>
                <c:pt idx="199">
                  <c:v>2.6960000000000002</c:v>
                </c:pt>
                <c:pt idx="200">
                  <c:v>2.9889999999999999</c:v>
                </c:pt>
                <c:pt idx="201">
                  <c:v>3.746</c:v>
                </c:pt>
                <c:pt idx="202">
                  <c:v>1.9990000000000001</c:v>
                </c:pt>
                <c:pt idx="203">
                  <c:v>3.8149999999999999</c:v>
                </c:pt>
                <c:pt idx="204">
                  <c:v>3.59</c:v>
                </c:pt>
                <c:pt idx="205">
                  <c:v>3.2490000000000001</c:v>
                </c:pt>
                <c:pt idx="206">
                  <c:v>2.6930000000000001</c:v>
                </c:pt>
                <c:pt idx="207">
                  <c:v>3.1040000000000001</c:v>
                </c:pt>
                <c:pt idx="208">
                  <c:v>3.0209999999999999</c:v>
                </c:pt>
                <c:pt idx="209">
                  <c:v>4.0229999999999997</c:v>
                </c:pt>
                <c:pt idx="210">
                  <c:v>3.2010000000000001</c:v>
                </c:pt>
                <c:pt idx="211">
                  <c:v>3.6709999999999998</c:v>
                </c:pt>
                <c:pt idx="212">
                  <c:v>2.5289999999999999</c:v>
                </c:pt>
                <c:pt idx="213">
                  <c:v>3.16</c:v>
                </c:pt>
                <c:pt idx="214">
                  <c:v>3.173</c:v>
                </c:pt>
                <c:pt idx="215">
                  <c:v>3.5790000000000002</c:v>
                </c:pt>
                <c:pt idx="216">
                  <c:v>2.7639999999999998</c:v>
                </c:pt>
                <c:pt idx="217">
                  <c:v>3.4340000000000002</c:v>
                </c:pt>
                <c:pt idx="218">
                  <c:v>3.9009999999999998</c:v>
                </c:pt>
                <c:pt idx="219">
                  <c:v>2.8980000000000001</c:v>
                </c:pt>
                <c:pt idx="220">
                  <c:v>3.214</c:v>
                </c:pt>
                <c:pt idx="221">
                  <c:v>2.8490000000000002</c:v>
                </c:pt>
                <c:pt idx="222">
                  <c:v>2.8380000000000001</c:v>
                </c:pt>
                <c:pt idx="223">
                  <c:v>2.4990000000000001</c:v>
                </c:pt>
                <c:pt idx="224">
                  <c:v>3.21</c:v>
                </c:pt>
                <c:pt idx="225">
                  <c:v>2.883</c:v>
                </c:pt>
                <c:pt idx="226">
                  <c:v>3.4489999999999998</c:v>
                </c:pt>
                <c:pt idx="227">
                  <c:v>3.0230000000000001</c:v>
                </c:pt>
                <c:pt idx="228">
                  <c:v>3.1040000000000001</c:v>
                </c:pt>
                <c:pt idx="229">
                  <c:v>3.415</c:v>
                </c:pt>
                <c:pt idx="230">
                  <c:v>3.3359999999999999</c:v>
                </c:pt>
                <c:pt idx="231">
                  <c:v>3.6760000000000002</c:v>
                </c:pt>
                <c:pt idx="232">
                  <c:v>3.327</c:v>
                </c:pt>
                <c:pt idx="233">
                  <c:v>3.2549999999999999</c:v>
                </c:pt>
                <c:pt idx="234">
                  <c:v>3.0070000000000001</c:v>
                </c:pt>
                <c:pt idx="235">
                  <c:v>3.5720000000000001</c:v>
                </c:pt>
                <c:pt idx="236">
                  <c:v>3.335</c:v>
                </c:pt>
                <c:pt idx="237">
                  <c:v>2.8260000000000001</c:v>
                </c:pt>
                <c:pt idx="238">
                  <c:v>3.1349999999999998</c:v>
                </c:pt>
                <c:pt idx="239">
                  <c:v>4.3010000000000002</c:v>
                </c:pt>
                <c:pt idx="240">
                  <c:v>2.3610000000000002</c:v>
                </c:pt>
                <c:pt idx="241">
                  <c:v>4.3529999999999998</c:v>
                </c:pt>
                <c:pt idx="242">
                  <c:v>3.7810000000000001</c:v>
                </c:pt>
                <c:pt idx="243">
                  <c:v>2.96</c:v>
                </c:pt>
                <c:pt idx="244">
                  <c:v>2.8109999999999999</c:v>
                </c:pt>
                <c:pt idx="245">
                  <c:v>2.71</c:v>
                </c:pt>
                <c:pt idx="246">
                  <c:v>3.0630000000000002</c:v>
                </c:pt>
                <c:pt idx="247">
                  <c:v>2.8220000000000001</c:v>
                </c:pt>
                <c:pt idx="248">
                  <c:v>4.0220000000000002</c:v>
                </c:pt>
                <c:pt idx="249">
                  <c:v>3.7090000000000001</c:v>
                </c:pt>
                <c:pt idx="250">
                  <c:v>4.226</c:v>
                </c:pt>
                <c:pt idx="251">
                  <c:v>3.71</c:v>
                </c:pt>
                <c:pt idx="252">
                  <c:v>2.2810000000000001</c:v>
                </c:pt>
                <c:pt idx="253">
                  <c:v>3.2949999999999999</c:v>
                </c:pt>
                <c:pt idx="254">
                  <c:v>3.8570000000000002</c:v>
                </c:pt>
                <c:pt idx="255">
                  <c:v>2.677</c:v>
                </c:pt>
                <c:pt idx="256">
                  <c:v>2.637</c:v>
                </c:pt>
                <c:pt idx="257">
                  <c:v>3.5259999999999998</c:v>
                </c:pt>
                <c:pt idx="258">
                  <c:v>2.5579999999999998</c:v>
                </c:pt>
                <c:pt idx="259">
                  <c:v>4.0469999999999997</c:v>
                </c:pt>
                <c:pt idx="260">
                  <c:v>2.694</c:v>
                </c:pt>
                <c:pt idx="261">
                  <c:v>3.9249999999999998</c:v>
                </c:pt>
                <c:pt idx="262">
                  <c:v>2.8220000000000001</c:v>
                </c:pt>
                <c:pt idx="263">
                  <c:v>3.35</c:v>
                </c:pt>
                <c:pt idx="264">
                  <c:v>3.081</c:v>
                </c:pt>
                <c:pt idx="265">
                  <c:v>4.25</c:v>
                </c:pt>
                <c:pt idx="266">
                  <c:v>2.9649999999999999</c:v>
                </c:pt>
                <c:pt idx="267">
                  <c:v>3.3479999999999999</c:v>
                </c:pt>
                <c:pt idx="268">
                  <c:v>3.2269999999999999</c:v>
                </c:pt>
                <c:pt idx="269">
                  <c:v>3.1320000000000001</c:v>
                </c:pt>
                <c:pt idx="270">
                  <c:v>3.1629999999999998</c:v>
                </c:pt>
                <c:pt idx="271">
                  <c:v>3.2759999999999998</c:v>
                </c:pt>
                <c:pt idx="272">
                  <c:v>4.4690000000000003</c:v>
                </c:pt>
                <c:pt idx="273">
                  <c:v>4.218</c:v>
                </c:pt>
                <c:pt idx="274">
                  <c:v>4.3769999999999998</c:v>
                </c:pt>
                <c:pt idx="275">
                  <c:v>3.581</c:v>
                </c:pt>
                <c:pt idx="276">
                  <c:v>3.4380000000000002</c:v>
                </c:pt>
                <c:pt idx="277">
                  <c:v>3.5409999999999999</c:v>
                </c:pt>
                <c:pt idx="278">
                  <c:v>4.0650000000000004</c:v>
                </c:pt>
                <c:pt idx="279">
                  <c:v>3.1840000000000002</c:v>
                </c:pt>
                <c:pt idx="280">
                  <c:v>3.3660000000000001</c:v>
                </c:pt>
                <c:pt idx="281">
                  <c:v>3.5939999999999999</c:v>
                </c:pt>
                <c:pt idx="282">
                  <c:v>3.1619999999999999</c:v>
                </c:pt>
                <c:pt idx="283">
                  <c:v>4.0579999999999998</c:v>
                </c:pt>
                <c:pt idx="284">
                  <c:v>2.8580000000000001</c:v>
                </c:pt>
                <c:pt idx="285">
                  <c:v>3.3170000000000002</c:v>
                </c:pt>
                <c:pt idx="286">
                  <c:v>3.4420000000000002</c:v>
                </c:pt>
                <c:pt idx="287">
                  <c:v>4.1379999999999999</c:v>
                </c:pt>
                <c:pt idx="288">
                  <c:v>3.613</c:v>
                </c:pt>
                <c:pt idx="289">
                  <c:v>4.5620000000000003</c:v>
                </c:pt>
                <c:pt idx="290">
                  <c:v>3.4129999999999998</c:v>
                </c:pt>
                <c:pt idx="291">
                  <c:v>3.23</c:v>
                </c:pt>
                <c:pt idx="292">
                  <c:v>3.7530000000000001</c:v>
                </c:pt>
                <c:pt idx="293">
                  <c:v>2.524</c:v>
                </c:pt>
                <c:pt idx="294">
                  <c:v>4.07</c:v>
                </c:pt>
                <c:pt idx="295">
                  <c:v>3.5059999999999998</c:v>
                </c:pt>
                <c:pt idx="296">
                  <c:v>3.0790000000000002</c:v>
                </c:pt>
                <c:pt idx="297">
                  <c:v>2.7050000000000001</c:v>
                </c:pt>
                <c:pt idx="298">
                  <c:v>4.2460000000000004</c:v>
                </c:pt>
                <c:pt idx="299">
                  <c:v>3.3170000000000002</c:v>
                </c:pt>
                <c:pt idx="300">
                  <c:v>2.67</c:v>
                </c:pt>
                <c:pt idx="301">
                  <c:v>4.391</c:v>
                </c:pt>
                <c:pt idx="302">
                  <c:v>3.3180000000000001</c:v>
                </c:pt>
                <c:pt idx="303">
                  <c:v>3.4849999999999999</c:v>
                </c:pt>
                <c:pt idx="304">
                  <c:v>2.8090000000000002</c:v>
                </c:pt>
                <c:pt idx="305">
                  <c:v>3.3879999999999999</c:v>
                </c:pt>
                <c:pt idx="306">
                  <c:v>4.2290000000000001</c:v>
                </c:pt>
                <c:pt idx="307">
                  <c:v>3.4740000000000002</c:v>
                </c:pt>
                <c:pt idx="308">
                  <c:v>2.9430000000000001</c:v>
                </c:pt>
                <c:pt idx="309">
                  <c:v>3.9550000000000001</c:v>
                </c:pt>
                <c:pt idx="310">
                  <c:v>4.0599999999999996</c:v>
                </c:pt>
                <c:pt idx="311">
                  <c:v>3.972</c:v>
                </c:pt>
                <c:pt idx="312">
                  <c:v>2.976</c:v>
                </c:pt>
                <c:pt idx="313">
                  <c:v>3.3260000000000001</c:v>
                </c:pt>
                <c:pt idx="314">
                  <c:v>3.4390000000000001</c:v>
                </c:pt>
                <c:pt idx="315">
                  <c:v>3.7320000000000002</c:v>
                </c:pt>
                <c:pt idx="316">
                  <c:v>3.2730000000000001</c:v>
                </c:pt>
                <c:pt idx="317">
                  <c:v>3.145</c:v>
                </c:pt>
                <c:pt idx="318">
                  <c:v>3.1280000000000001</c:v>
                </c:pt>
                <c:pt idx="319">
                  <c:v>3.44</c:v>
                </c:pt>
                <c:pt idx="320">
                  <c:v>3.4169999999999998</c:v>
                </c:pt>
                <c:pt idx="321">
                  <c:v>3.0720000000000001</c:v>
                </c:pt>
                <c:pt idx="322">
                  <c:v>3.84</c:v>
                </c:pt>
                <c:pt idx="323">
                  <c:v>3.2829999999999999</c:v>
                </c:pt>
                <c:pt idx="324">
                  <c:v>2.9750000000000001</c:v>
                </c:pt>
                <c:pt idx="325">
                  <c:v>3.411</c:v>
                </c:pt>
                <c:pt idx="326">
                  <c:v>3.8460000000000001</c:v>
                </c:pt>
                <c:pt idx="327">
                  <c:v>3.105</c:v>
                </c:pt>
                <c:pt idx="328">
                  <c:v>3.29</c:v>
                </c:pt>
                <c:pt idx="329">
                  <c:v>3.6280000000000001</c:v>
                </c:pt>
                <c:pt idx="330">
                  <c:v>4.1260000000000003</c:v>
                </c:pt>
                <c:pt idx="331">
                  <c:v>3.6949999999999998</c:v>
                </c:pt>
                <c:pt idx="332">
                  <c:v>2.9780000000000002</c:v>
                </c:pt>
                <c:pt idx="333">
                  <c:v>3.4350000000000001</c:v>
                </c:pt>
                <c:pt idx="334">
                  <c:v>3.7440000000000002</c:v>
                </c:pt>
                <c:pt idx="335">
                  <c:v>2.9849999999999999</c:v>
                </c:pt>
                <c:pt idx="336">
                  <c:v>3.391</c:v>
                </c:pt>
                <c:pt idx="337">
                  <c:v>3.7149999999999999</c:v>
                </c:pt>
                <c:pt idx="338">
                  <c:v>3.7810000000000001</c:v>
                </c:pt>
                <c:pt idx="339">
                  <c:v>3.9609999999999999</c:v>
                </c:pt>
                <c:pt idx="340">
                  <c:v>3.3220000000000001</c:v>
                </c:pt>
                <c:pt idx="341">
                  <c:v>2.59</c:v>
                </c:pt>
                <c:pt idx="342">
                  <c:v>4.1520000000000001</c:v>
                </c:pt>
                <c:pt idx="343">
                  <c:v>3.0640000000000001</c:v>
                </c:pt>
                <c:pt idx="344">
                  <c:v>3.3330000000000002</c:v>
                </c:pt>
                <c:pt idx="345">
                  <c:v>3.9929999999999999</c:v>
                </c:pt>
                <c:pt idx="346">
                  <c:v>3.7669999999999999</c:v>
                </c:pt>
                <c:pt idx="347">
                  <c:v>3.6179999999999999</c:v>
                </c:pt>
                <c:pt idx="348">
                  <c:v>3.504</c:v>
                </c:pt>
                <c:pt idx="349">
                  <c:v>3.1520000000000001</c:v>
                </c:pt>
                <c:pt idx="350">
                  <c:v>3.9910000000000001</c:v>
                </c:pt>
                <c:pt idx="351">
                  <c:v>3.21</c:v>
                </c:pt>
                <c:pt idx="352">
                  <c:v>2.8479999999999999</c:v>
                </c:pt>
                <c:pt idx="353">
                  <c:v>2.9340000000000002</c:v>
                </c:pt>
                <c:pt idx="354">
                  <c:v>4.673</c:v>
                </c:pt>
                <c:pt idx="355">
                  <c:v>3.359</c:v>
                </c:pt>
                <c:pt idx="356">
                  <c:v>3.7069999999999999</c:v>
                </c:pt>
                <c:pt idx="357">
                  <c:v>3.4420000000000002</c:v>
                </c:pt>
                <c:pt idx="358">
                  <c:v>3.3929999999999998</c:v>
                </c:pt>
                <c:pt idx="359">
                  <c:v>4.1660000000000004</c:v>
                </c:pt>
                <c:pt idx="360">
                  <c:v>3.0779999999999998</c:v>
                </c:pt>
                <c:pt idx="361">
                  <c:v>3.0510000000000002</c:v>
                </c:pt>
                <c:pt idx="362">
                  <c:v>3.7080000000000002</c:v>
                </c:pt>
                <c:pt idx="363">
                  <c:v>3.66</c:v>
                </c:pt>
                <c:pt idx="364">
                  <c:v>4.0250000000000004</c:v>
                </c:pt>
                <c:pt idx="365">
                  <c:v>3.8980000000000001</c:v>
                </c:pt>
                <c:pt idx="366">
                  <c:v>3.7010000000000001</c:v>
                </c:pt>
                <c:pt idx="367">
                  <c:v>4.008</c:v>
                </c:pt>
                <c:pt idx="368">
                  <c:v>4.4969999999999999</c:v>
                </c:pt>
                <c:pt idx="369">
                  <c:v>4.3769999999999998</c:v>
                </c:pt>
                <c:pt idx="370">
                  <c:v>3.4489999999999998</c:v>
                </c:pt>
                <c:pt idx="371">
                  <c:v>3.3780000000000001</c:v>
                </c:pt>
                <c:pt idx="372">
                  <c:v>4.1749999999999998</c:v>
                </c:pt>
                <c:pt idx="373">
                  <c:v>4.157</c:v>
                </c:pt>
                <c:pt idx="374">
                  <c:v>3.1179999999999999</c:v>
                </c:pt>
                <c:pt idx="375">
                  <c:v>4.2949999999999999</c:v>
                </c:pt>
                <c:pt idx="376">
                  <c:v>3.798</c:v>
                </c:pt>
                <c:pt idx="377">
                  <c:v>3.89</c:v>
                </c:pt>
                <c:pt idx="378">
                  <c:v>3.3639999999999999</c:v>
                </c:pt>
                <c:pt idx="379">
                  <c:v>3.4630000000000001</c:v>
                </c:pt>
                <c:pt idx="380">
                  <c:v>4.1429999999999998</c:v>
                </c:pt>
                <c:pt idx="381">
                  <c:v>3.2349999999999999</c:v>
                </c:pt>
                <c:pt idx="382">
                  <c:v>3.3690000000000002</c:v>
                </c:pt>
                <c:pt idx="383">
                  <c:v>3.8159999999999998</c:v>
                </c:pt>
                <c:pt idx="384">
                  <c:v>3.1739999999999999</c:v>
                </c:pt>
                <c:pt idx="385">
                  <c:v>3.7250000000000001</c:v>
                </c:pt>
                <c:pt idx="386">
                  <c:v>3.508</c:v>
                </c:pt>
                <c:pt idx="387">
                  <c:v>3.718</c:v>
                </c:pt>
                <c:pt idx="388">
                  <c:v>3.5179999999999998</c:v>
                </c:pt>
                <c:pt idx="389">
                  <c:v>3.512</c:v>
                </c:pt>
                <c:pt idx="390">
                  <c:v>4.2350000000000003</c:v>
                </c:pt>
                <c:pt idx="391">
                  <c:v>2.9529999999999998</c:v>
                </c:pt>
                <c:pt idx="392">
                  <c:v>4.2450000000000001</c:v>
                </c:pt>
                <c:pt idx="393">
                  <c:v>3.839</c:v>
                </c:pt>
                <c:pt idx="394">
                  <c:v>3.9169999999999998</c:v>
                </c:pt>
                <c:pt idx="395">
                  <c:v>4.3250000000000002</c:v>
                </c:pt>
                <c:pt idx="396">
                  <c:v>3.6110000000000002</c:v>
                </c:pt>
                <c:pt idx="397">
                  <c:v>3.6080000000000001</c:v>
                </c:pt>
                <c:pt idx="398">
                  <c:v>3.7330000000000001</c:v>
                </c:pt>
                <c:pt idx="399">
                  <c:v>3.42</c:v>
                </c:pt>
                <c:pt idx="400">
                  <c:v>3.8450000000000002</c:v>
                </c:pt>
                <c:pt idx="401">
                  <c:v>3.6680000000000001</c:v>
                </c:pt>
                <c:pt idx="402">
                  <c:v>3.3450000000000002</c:v>
                </c:pt>
                <c:pt idx="403">
                  <c:v>3.0830000000000002</c:v>
                </c:pt>
                <c:pt idx="404">
                  <c:v>3.88</c:v>
                </c:pt>
                <c:pt idx="405">
                  <c:v>3.29</c:v>
                </c:pt>
                <c:pt idx="406">
                  <c:v>4.4210000000000003</c:v>
                </c:pt>
                <c:pt idx="407">
                  <c:v>3.577</c:v>
                </c:pt>
                <c:pt idx="408">
                  <c:v>3.7719999999999998</c:v>
                </c:pt>
                <c:pt idx="409">
                  <c:v>3.8370000000000002</c:v>
                </c:pt>
                <c:pt idx="410">
                  <c:v>4.383</c:v>
                </c:pt>
                <c:pt idx="411">
                  <c:v>3.9660000000000002</c:v>
                </c:pt>
                <c:pt idx="412">
                  <c:v>3.589</c:v>
                </c:pt>
                <c:pt idx="413">
                  <c:v>4.1390000000000002</c:v>
                </c:pt>
                <c:pt idx="414">
                  <c:v>3.77</c:v>
                </c:pt>
                <c:pt idx="415">
                  <c:v>3.8029999999999999</c:v>
                </c:pt>
                <c:pt idx="416">
                  <c:v>3.7530000000000001</c:v>
                </c:pt>
                <c:pt idx="417">
                  <c:v>3.6739999999999999</c:v>
                </c:pt>
                <c:pt idx="418">
                  <c:v>3.75</c:v>
                </c:pt>
                <c:pt idx="419">
                  <c:v>3.8639999999999999</c:v>
                </c:pt>
                <c:pt idx="420">
                  <c:v>3.11</c:v>
                </c:pt>
                <c:pt idx="421">
                  <c:v>4.1310000000000002</c:v>
                </c:pt>
                <c:pt idx="422">
                  <c:v>4.5570000000000004</c:v>
                </c:pt>
                <c:pt idx="423">
                  <c:v>3.9660000000000002</c:v>
                </c:pt>
                <c:pt idx="424">
                  <c:v>3.669</c:v>
                </c:pt>
                <c:pt idx="425">
                  <c:v>3.5950000000000002</c:v>
                </c:pt>
                <c:pt idx="426">
                  <c:v>4.2370000000000001</c:v>
                </c:pt>
                <c:pt idx="427">
                  <c:v>3.694</c:v>
                </c:pt>
                <c:pt idx="428">
                  <c:v>4.0270000000000001</c:v>
                </c:pt>
                <c:pt idx="429">
                  <c:v>4.38</c:v>
                </c:pt>
                <c:pt idx="430">
                  <c:v>4.3639999999999999</c:v>
                </c:pt>
                <c:pt idx="431">
                  <c:v>3.145</c:v>
                </c:pt>
                <c:pt idx="432">
                  <c:v>3.6619999999999999</c:v>
                </c:pt>
                <c:pt idx="433">
                  <c:v>3.5539999999999998</c:v>
                </c:pt>
                <c:pt idx="434">
                  <c:v>3.665</c:v>
                </c:pt>
                <c:pt idx="435">
                  <c:v>3.823</c:v>
                </c:pt>
                <c:pt idx="436">
                  <c:v>3.9809999999999999</c:v>
                </c:pt>
                <c:pt idx="437">
                  <c:v>3.4</c:v>
                </c:pt>
                <c:pt idx="438">
                  <c:v>3.9489999999999998</c:v>
                </c:pt>
                <c:pt idx="439">
                  <c:v>4.0529999999999999</c:v>
                </c:pt>
                <c:pt idx="440">
                  <c:v>3.2120000000000002</c:v>
                </c:pt>
                <c:pt idx="441">
                  <c:v>3.827</c:v>
                </c:pt>
                <c:pt idx="442">
                  <c:v>3.3090000000000002</c:v>
                </c:pt>
                <c:pt idx="443">
                  <c:v>3.9220000000000002</c:v>
                </c:pt>
                <c:pt idx="444">
                  <c:v>3.8620000000000001</c:v>
                </c:pt>
                <c:pt idx="445">
                  <c:v>4.4560000000000004</c:v>
                </c:pt>
                <c:pt idx="446">
                  <c:v>4.6379999999999999</c:v>
                </c:pt>
                <c:pt idx="447">
                  <c:v>3.7559999999999998</c:v>
                </c:pt>
                <c:pt idx="448">
                  <c:v>4.1449999999999996</c:v>
                </c:pt>
                <c:pt idx="449">
                  <c:v>4.2750000000000004</c:v>
                </c:pt>
                <c:pt idx="450">
                  <c:v>3.3260000000000001</c:v>
                </c:pt>
                <c:pt idx="451">
                  <c:v>4.2229999999999999</c:v>
                </c:pt>
                <c:pt idx="452">
                  <c:v>4.1449999999999996</c:v>
                </c:pt>
                <c:pt idx="453">
                  <c:v>3.2450000000000001</c:v>
                </c:pt>
                <c:pt idx="454">
                  <c:v>3.944</c:v>
                </c:pt>
                <c:pt idx="455">
                  <c:v>4.2510000000000003</c:v>
                </c:pt>
                <c:pt idx="456">
                  <c:v>3.8010000000000002</c:v>
                </c:pt>
                <c:pt idx="457">
                  <c:v>4.2770000000000001</c:v>
                </c:pt>
                <c:pt idx="458">
                  <c:v>2.6829999999999998</c:v>
                </c:pt>
                <c:pt idx="459">
                  <c:v>4.1120000000000001</c:v>
                </c:pt>
                <c:pt idx="460">
                  <c:v>4.492</c:v>
                </c:pt>
                <c:pt idx="461">
                  <c:v>3.032</c:v>
                </c:pt>
                <c:pt idx="462">
                  <c:v>3.806</c:v>
                </c:pt>
                <c:pt idx="463">
                  <c:v>3.41</c:v>
                </c:pt>
                <c:pt idx="464">
                  <c:v>3.7050000000000001</c:v>
                </c:pt>
                <c:pt idx="465">
                  <c:v>3.6469999999999998</c:v>
                </c:pt>
                <c:pt idx="466">
                  <c:v>4.085</c:v>
                </c:pt>
                <c:pt idx="467">
                  <c:v>4.3540000000000001</c:v>
                </c:pt>
                <c:pt idx="468">
                  <c:v>3.8940000000000001</c:v>
                </c:pt>
                <c:pt idx="469">
                  <c:v>3.78</c:v>
                </c:pt>
                <c:pt idx="470">
                  <c:v>3.5059999999999998</c:v>
                </c:pt>
                <c:pt idx="471">
                  <c:v>3.581</c:v>
                </c:pt>
                <c:pt idx="472">
                  <c:v>3.2930000000000001</c:v>
                </c:pt>
                <c:pt idx="473">
                  <c:v>4.0620000000000003</c:v>
                </c:pt>
                <c:pt idx="474">
                  <c:v>3.8809999999999998</c:v>
                </c:pt>
                <c:pt idx="475">
                  <c:v>3.8359999999999999</c:v>
                </c:pt>
                <c:pt idx="476">
                  <c:v>3.95</c:v>
                </c:pt>
                <c:pt idx="477">
                  <c:v>3.391</c:v>
                </c:pt>
                <c:pt idx="478">
                  <c:v>3.2709999999999999</c:v>
                </c:pt>
                <c:pt idx="479">
                  <c:v>3.8319999999999999</c:v>
                </c:pt>
                <c:pt idx="480">
                  <c:v>4.1050000000000004</c:v>
                </c:pt>
                <c:pt idx="481">
                  <c:v>3.794</c:v>
                </c:pt>
                <c:pt idx="482">
                  <c:v>3.968</c:v>
                </c:pt>
                <c:pt idx="483">
                  <c:v>4.0090000000000003</c:v>
                </c:pt>
                <c:pt idx="484">
                  <c:v>3.6469999999999998</c:v>
                </c:pt>
                <c:pt idx="485">
                  <c:v>4.2270000000000003</c:v>
                </c:pt>
                <c:pt idx="486">
                  <c:v>4.7750000000000004</c:v>
                </c:pt>
                <c:pt idx="487">
                  <c:v>4.351</c:v>
                </c:pt>
                <c:pt idx="488">
                  <c:v>3.9990000000000001</c:v>
                </c:pt>
                <c:pt idx="489">
                  <c:v>3.9670000000000001</c:v>
                </c:pt>
                <c:pt idx="490">
                  <c:v>3.9569999999999999</c:v>
                </c:pt>
                <c:pt idx="491">
                  <c:v>3.8</c:v>
                </c:pt>
                <c:pt idx="492">
                  <c:v>2.8010000000000002</c:v>
                </c:pt>
                <c:pt idx="493">
                  <c:v>3.2589999999999999</c:v>
                </c:pt>
                <c:pt idx="494">
                  <c:v>3.2490000000000001</c:v>
                </c:pt>
                <c:pt idx="495">
                  <c:v>3.173</c:v>
                </c:pt>
                <c:pt idx="496">
                  <c:v>3.4</c:v>
                </c:pt>
                <c:pt idx="497">
                  <c:v>3.343</c:v>
                </c:pt>
                <c:pt idx="498">
                  <c:v>3.1850000000000001</c:v>
                </c:pt>
                <c:pt idx="499">
                  <c:v>3.5249999999999999</c:v>
                </c:pt>
                <c:pt idx="500">
                  <c:v>3.0350000000000001</c:v>
                </c:pt>
                <c:pt idx="501">
                  <c:v>2.7010000000000001</c:v>
                </c:pt>
                <c:pt idx="502">
                  <c:v>2.802</c:v>
                </c:pt>
                <c:pt idx="503">
                  <c:v>3.4729999999999999</c:v>
                </c:pt>
                <c:pt idx="504">
                  <c:v>3.5680000000000001</c:v>
                </c:pt>
                <c:pt idx="505">
                  <c:v>3.4489999999999998</c:v>
                </c:pt>
                <c:pt idx="506">
                  <c:v>3.1739999999999999</c:v>
                </c:pt>
                <c:pt idx="507">
                  <c:v>3.2549999999999999</c:v>
                </c:pt>
                <c:pt idx="508">
                  <c:v>3.383</c:v>
                </c:pt>
                <c:pt idx="509">
                  <c:v>3.165</c:v>
                </c:pt>
                <c:pt idx="510">
                  <c:v>3.5089999999999999</c:v>
                </c:pt>
                <c:pt idx="511">
                  <c:v>3.1139999999999999</c:v>
                </c:pt>
                <c:pt idx="512">
                  <c:v>3.2269999999999999</c:v>
                </c:pt>
                <c:pt idx="513">
                  <c:v>3.673</c:v>
                </c:pt>
                <c:pt idx="514">
                  <c:v>3.6139999999999999</c:v>
                </c:pt>
                <c:pt idx="515">
                  <c:v>3.6760000000000002</c:v>
                </c:pt>
                <c:pt idx="516">
                  <c:v>3.383</c:v>
                </c:pt>
                <c:pt idx="517">
                  <c:v>3.3149999999999999</c:v>
                </c:pt>
                <c:pt idx="518">
                  <c:v>3.1619999999999999</c:v>
                </c:pt>
                <c:pt idx="519">
                  <c:v>3.27</c:v>
                </c:pt>
                <c:pt idx="520">
                  <c:v>2.95</c:v>
                </c:pt>
                <c:pt idx="521">
                  <c:v>3.05</c:v>
                </c:pt>
                <c:pt idx="522">
                  <c:v>3.3130000000000002</c:v>
                </c:pt>
                <c:pt idx="523">
                  <c:v>3.87</c:v>
                </c:pt>
                <c:pt idx="524">
                  <c:v>3.3559999999999999</c:v>
                </c:pt>
                <c:pt idx="525">
                  <c:v>3.03</c:v>
                </c:pt>
                <c:pt idx="526">
                  <c:v>4.21</c:v>
                </c:pt>
                <c:pt idx="527">
                  <c:v>3.7829999999999999</c:v>
                </c:pt>
                <c:pt idx="528">
                  <c:v>3.403</c:v>
                </c:pt>
                <c:pt idx="529">
                  <c:v>3.484</c:v>
                </c:pt>
                <c:pt idx="530">
                  <c:v>3.5270000000000001</c:v>
                </c:pt>
                <c:pt idx="531">
                  <c:v>3.1240000000000001</c:v>
                </c:pt>
                <c:pt idx="532">
                  <c:v>3.468</c:v>
                </c:pt>
                <c:pt idx="533">
                  <c:v>3.4809999999999999</c:v>
                </c:pt>
                <c:pt idx="534">
                  <c:v>3.1560000000000001</c:v>
                </c:pt>
                <c:pt idx="535">
                  <c:v>4.1219999999999999</c:v>
                </c:pt>
                <c:pt idx="536">
                  <c:v>3.1360000000000001</c:v>
                </c:pt>
                <c:pt idx="537">
                  <c:v>4.1619999999999999</c:v>
                </c:pt>
                <c:pt idx="538">
                  <c:v>4.0259999999999998</c:v>
                </c:pt>
                <c:pt idx="539">
                  <c:v>3.2690000000000001</c:v>
                </c:pt>
                <c:pt idx="540">
                  <c:v>3.6320000000000001</c:v>
                </c:pt>
                <c:pt idx="541">
                  <c:v>4.1379999999999999</c:v>
                </c:pt>
                <c:pt idx="542">
                  <c:v>3.4039999999999999</c:v>
                </c:pt>
                <c:pt idx="543">
                  <c:v>3.7120000000000002</c:v>
                </c:pt>
                <c:pt idx="544">
                  <c:v>3.4620000000000002</c:v>
                </c:pt>
                <c:pt idx="545">
                  <c:v>2.9369999999999998</c:v>
                </c:pt>
                <c:pt idx="546">
                  <c:v>3.605</c:v>
                </c:pt>
                <c:pt idx="547">
                  <c:v>3.1160000000000001</c:v>
                </c:pt>
                <c:pt idx="548">
                  <c:v>3.694</c:v>
                </c:pt>
                <c:pt idx="549">
                  <c:v>3.702</c:v>
                </c:pt>
                <c:pt idx="550">
                  <c:v>3.694</c:v>
                </c:pt>
                <c:pt idx="551">
                  <c:v>3.8340000000000001</c:v>
                </c:pt>
                <c:pt idx="552">
                  <c:v>3.1709999999999998</c:v>
                </c:pt>
                <c:pt idx="553">
                  <c:v>3.4279999999999999</c:v>
                </c:pt>
                <c:pt idx="554">
                  <c:v>3.0710000000000002</c:v>
                </c:pt>
                <c:pt idx="555">
                  <c:v>4.5250000000000004</c:v>
                </c:pt>
                <c:pt idx="556">
                  <c:v>3.7570000000000001</c:v>
                </c:pt>
                <c:pt idx="557">
                  <c:v>3.738</c:v>
                </c:pt>
                <c:pt idx="558">
                  <c:v>3.4380000000000002</c:v>
                </c:pt>
                <c:pt idx="559">
                  <c:v>3.3650000000000002</c:v>
                </c:pt>
                <c:pt idx="560">
                  <c:v>4.2039999999999997</c:v>
                </c:pt>
                <c:pt idx="561">
                  <c:v>3.4169999999999998</c:v>
                </c:pt>
                <c:pt idx="562">
                  <c:v>3.5430000000000001</c:v>
                </c:pt>
                <c:pt idx="563">
                  <c:v>3.2490000000000001</c:v>
                </c:pt>
                <c:pt idx="564">
                  <c:v>3.7749999999999999</c:v>
                </c:pt>
                <c:pt idx="565">
                  <c:v>4.3259999999999996</c:v>
                </c:pt>
                <c:pt idx="566">
                  <c:v>3.8439999999999999</c:v>
                </c:pt>
                <c:pt idx="567">
                  <c:v>3.306</c:v>
                </c:pt>
                <c:pt idx="568">
                  <c:v>3.1419999999999999</c:v>
                </c:pt>
                <c:pt idx="569">
                  <c:v>3.4689999999999999</c:v>
                </c:pt>
                <c:pt idx="570">
                  <c:v>3.9420000000000002</c:v>
                </c:pt>
                <c:pt idx="571">
                  <c:v>3.5470000000000002</c:v>
                </c:pt>
                <c:pt idx="572">
                  <c:v>3.4049999999999998</c:v>
                </c:pt>
                <c:pt idx="573">
                  <c:v>3.7810000000000001</c:v>
                </c:pt>
                <c:pt idx="574">
                  <c:v>3.4039999999999999</c:v>
                </c:pt>
                <c:pt idx="575">
                  <c:v>3.5670000000000002</c:v>
                </c:pt>
                <c:pt idx="576">
                  <c:v>3.53</c:v>
                </c:pt>
                <c:pt idx="577">
                  <c:v>4.2939999999999996</c:v>
                </c:pt>
                <c:pt idx="578">
                  <c:v>4.0910000000000002</c:v>
                </c:pt>
                <c:pt idx="579">
                  <c:v>3.9550000000000001</c:v>
                </c:pt>
                <c:pt idx="580">
                  <c:v>3.6379999999999999</c:v>
                </c:pt>
                <c:pt idx="581">
                  <c:v>3.972</c:v>
                </c:pt>
                <c:pt idx="582">
                  <c:v>3.6840000000000002</c:v>
                </c:pt>
                <c:pt idx="583">
                  <c:v>3.536</c:v>
                </c:pt>
                <c:pt idx="584">
                  <c:v>3.2719999999999998</c:v>
                </c:pt>
                <c:pt idx="585">
                  <c:v>2.863</c:v>
                </c:pt>
                <c:pt idx="586">
                  <c:v>3.7389999999999999</c:v>
                </c:pt>
                <c:pt idx="587">
                  <c:v>3.964</c:v>
                </c:pt>
                <c:pt idx="588">
                  <c:v>3.5779999999999998</c:v>
                </c:pt>
                <c:pt idx="589">
                  <c:v>3.786</c:v>
                </c:pt>
                <c:pt idx="590">
                  <c:v>3.2919999999999998</c:v>
                </c:pt>
                <c:pt idx="591">
                  <c:v>4.0250000000000004</c:v>
                </c:pt>
                <c:pt idx="592">
                  <c:v>3.7589999999999999</c:v>
                </c:pt>
                <c:pt idx="593">
                  <c:v>3.823</c:v>
                </c:pt>
                <c:pt idx="594">
                  <c:v>3.4889999999999999</c:v>
                </c:pt>
                <c:pt idx="595">
                  <c:v>3.1859999999999999</c:v>
                </c:pt>
                <c:pt idx="596">
                  <c:v>4.5910000000000002</c:v>
                </c:pt>
                <c:pt idx="597">
                  <c:v>4.0309999999999997</c:v>
                </c:pt>
                <c:pt idx="598">
                  <c:v>4.1180000000000003</c:v>
                </c:pt>
                <c:pt idx="599">
                  <c:v>4.04</c:v>
                </c:pt>
                <c:pt idx="600">
                  <c:v>3.1</c:v>
                </c:pt>
                <c:pt idx="601">
                  <c:v>3.9089999999999998</c:v>
                </c:pt>
                <c:pt idx="602">
                  <c:v>3.9390000000000001</c:v>
                </c:pt>
                <c:pt idx="603">
                  <c:v>4.1829999999999998</c:v>
                </c:pt>
                <c:pt idx="604">
                  <c:v>4.1710000000000003</c:v>
                </c:pt>
                <c:pt idx="605">
                  <c:v>4.7720000000000002</c:v>
                </c:pt>
                <c:pt idx="606">
                  <c:v>3.2530000000000001</c:v>
                </c:pt>
                <c:pt idx="607">
                  <c:v>3.5350000000000001</c:v>
                </c:pt>
                <c:pt idx="608">
                  <c:v>4.6890000000000001</c:v>
                </c:pt>
                <c:pt idx="609">
                  <c:v>4.149</c:v>
                </c:pt>
                <c:pt idx="610">
                  <c:v>3.5019999999999998</c:v>
                </c:pt>
                <c:pt idx="611">
                  <c:v>3.3839999999999999</c:v>
                </c:pt>
                <c:pt idx="612">
                  <c:v>3.9319999999999999</c:v>
                </c:pt>
                <c:pt idx="613">
                  <c:v>3.778</c:v>
                </c:pt>
                <c:pt idx="614">
                  <c:v>4.3079999999999998</c:v>
                </c:pt>
                <c:pt idx="615">
                  <c:v>3.976</c:v>
                </c:pt>
                <c:pt idx="616">
                  <c:v>3.706</c:v>
                </c:pt>
                <c:pt idx="617">
                  <c:v>4.5640000000000001</c:v>
                </c:pt>
                <c:pt idx="618">
                  <c:v>4.0330000000000004</c:v>
                </c:pt>
                <c:pt idx="619">
                  <c:v>3.6480000000000001</c:v>
                </c:pt>
                <c:pt idx="620">
                  <c:v>3.9009999999999998</c:v>
                </c:pt>
                <c:pt idx="621">
                  <c:v>3.4940000000000002</c:v>
                </c:pt>
                <c:pt idx="622">
                  <c:v>3.754</c:v>
                </c:pt>
                <c:pt idx="623">
                  <c:v>3.69</c:v>
                </c:pt>
                <c:pt idx="624">
                  <c:v>4.6619999999999999</c:v>
                </c:pt>
                <c:pt idx="625">
                  <c:v>3.68</c:v>
                </c:pt>
                <c:pt idx="626">
                  <c:v>4.1619999999999999</c:v>
                </c:pt>
                <c:pt idx="627">
                  <c:v>4.0599999999999996</c:v>
                </c:pt>
                <c:pt idx="628">
                  <c:v>3.7440000000000002</c:v>
                </c:pt>
                <c:pt idx="629">
                  <c:v>4.4260000000000002</c:v>
                </c:pt>
                <c:pt idx="630">
                  <c:v>3.61</c:v>
                </c:pt>
                <c:pt idx="631">
                  <c:v>3.2879999999999998</c:v>
                </c:pt>
                <c:pt idx="632">
                  <c:v>3.641</c:v>
                </c:pt>
                <c:pt idx="633">
                  <c:v>3.3479999999999999</c:v>
                </c:pt>
                <c:pt idx="634">
                  <c:v>3.4809999999999999</c:v>
                </c:pt>
                <c:pt idx="635">
                  <c:v>3.4390000000000001</c:v>
                </c:pt>
                <c:pt idx="636">
                  <c:v>3.6640000000000001</c:v>
                </c:pt>
                <c:pt idx="637">
                  <c:v>3.78</c:v>
                </c:pt>
                <c:pt idx="638">
                  <c:v>3.004</c:v>
                </c:pt>
                <c:pt idx="639">
                  <c:v>4.4260000000000002</c:v>
                </c:pt>
                <c:pt idx="640">
                  <c:v>4.2590000000000003</c:v>
                </c:pt>
                <c:pt idx="641">
                  <c:v>2.8759999999999999</c:v>
                </c:pt>
                <c:pt idx="642">
                  <c:v>3.1949999999999998</c:v>
                </c:pt>
                <c:pt idx="643">
                  <c:v>3.6659999999999999</c:v>
                </c:pt>
                <c:pt idx="644">
                  <c:v>3.2789999999999999</c:v>
                </c:pt>
                <c:pt idx="645">
                  <c:v>3.81</c:v>
                </c:pt>
                <c:pt idx="646">
                  <c:v>3.1480000000000001</c:v>
                </c:pt>
                <c:pt idx="647">
                  <c:v>3.8980000000000001</c:v>
                </c:pt>
                <c:pt idx="648">
                  <c:v>3.5779999999999998</c:v>
                </c:pt>
                <c:pt idx="649">
                  <c:v>3.0659999999999998</c:v>
                </c:pt>
                <c:pt idx="650">
                  <c:v>3.6840000000000002</c:v>
                </c:pt>
                <c:pt idx="651">
                  <c:v>3.5830000000000002</c:v>
                </c:pt>
                <c:pt idx="652">
                  <c:v>3.782</c:v>
                </c:pt>
                <c:pt idx="653">
                  <c:v>3.5550000000000002</c:v>
                </c:pt>
                <c:pt idx="654">
                  <c:v>3.2330000000000001</c:v>
                </c:pt>
                <c:pt idx="655">
                  <c:v>3.911</c:v>
                </c:pt>
                <c:pt idx="656">
                  <c:v>3.843</c:v>
                </c:pt>
                <c:pt idx="657">
                  <c:v>3.649</c:v>
                </c:pt>
                <c:pt idx="658">
                  <c:v>3.351</c:v>
                </c:pt>
                <c:pt idx="659">
                  <c:v>3.17</c:v>
                </c:pt>
                <c:pt idx="660">
                  <c:v>3.5779999999999998</c:v>
                </c:pt>
                <c:pt idx="661">
                  <c:v>3.47</c:v>
                </c:pt>
                <c:pt idx="662">
                  <c:v>3.36</c:v>
                </c:pt>
                <c:pt idx="663">
                  <c:v>4.125</c:v>
                </c:pt>
                <c:pt idx="664">
                  <c:v>3.319</c:v>
                </c:pt>
                <c:pt idx="665">
                  <c:v>3.2669999999999999</c:v>
                </c:pt>
                <c:pt idx="666">
                  <c:v>3.411</c:v>
                </c:pt>
                <c:pt idx="667">
                  <c:v>3.6309999999999998</c:v>
                </c:pt>
                <c:pt idx="668">
                  <c:v>3.9980000000000002</c:v>
                </c:pt>
                <c:pt idx="669">
                  <c:v>3.4780000000000002</c:v>
                </c:pt>
                <c:pt idx="670">
                  <c:v>3.605</c:v>
                </c:pt>
                <c:pt idx="671">
                  <c:v>4.4850000000000003</c:v>
                </c:pt>
                <c:pt idx="672">
                  <c:v>3.8</c:v>
                </c:pt>
                <c:pt idx="673">
                  <c:v>3.32</c:v>
                </c:pt>
                <c:pt idx="674">
                  <c:v>3.5259999999999998</c:v>
                </c:pt>
                <c:pt idx="675">
                  <c:v>3.0329999999999999</c:v>
                </c:pt>
                <c:pt idx="676">
                  <c:v>3.4860000000000002</c:v>
                </c:pt>
                <c:pt idx="677">
                  <c:v>3.9790000000000001</c:v>
                </c:pt>
                <c:pt idx="678">
                  <c:v>3.7189999999999999</c:v>
                </c:pt>
                <c:pt idx="679">
                  <c:v>3.274</c:v>
                </c:pt>
                <c:pt idx="680">
                  <c:v>3.0230000000000001</c:v>
                </c:pt>
                <c:pt idx="681">
                  <c:v>5.1689999999999996</c:v>
                </c:pt>
                <c:pt idx="682">
                  <c:v>4.1970000000000001</c:v>
                </c:pt>
                <c:pt idx="683">
                  <c:v>3.2160000000000002</c:v>
                </c:pt>
                <c:pt idx="684">
                  <c:v>3.133</c:v>
                </c:pt>
                <c:pt idx="685">
                  <c:v>4.0579999999999998</c:v>
                </c:pt>
                <c:pt idx="686">
                  <c:v>3.5110000000000001</c:v>
                </c:pt>
                <c:pt idx="687">
                  <c:v>3.5510000000000002</c:v>
                </c:pt>
                <c:pt idx="688">
                  <c:v>3.806</c:v>
                </c:pt>
                <c:pt idx="689">
                  <c:v>4.3380000000000001</c:v>
                </c:pt>
                <c:pt idx="690">
                  <c:v>4.5890000000000004</c:v>
                </c:pt>
                <c:pt idx="691">
                  <c:v>3.661</c:v>
                </c:pt>
                <c:pt idx="692">
                  <c:v>3.4049999999999998</c:v>
                </c:pt>
                <c:pt idx="693">
                  <c:v>4.2309999999999999</c:v>
                </c:pt>
                <c:pt idx="694">
                  <c:v>3.7360000000000002</c:v>
                </c:pt>
                <c:pt idx="695">
                  <c:v>3.2120000000000002</c:v>
                </c:pt>
                <c:pt idx="696">
                  <c:v>3.2989999999999999</c:v>
                </c:pt>
                <c:pt idx="697">
                  <c:v>3.1070000000000002</c:v>
                </c:pt>
                <c:pt idx="698">
                  <c:v>3.3029999999999999</c:v>
                </c:pt>
                <c:pt idx="699">
                  <c:v>3.4529999999999998</c:v>
                </c:pt>
                <c:pt idx="700">
                  <c:v>3.9289999999999998</c:v>
                </c:pt>
                <c:pt idx="701">
                  <c:v>3.16</c:v>
                </c:pt>
                <c:pt idx="702">
                  <c:v>3.44</c:v>
                </c:pt>
                <c:pt idx="703">
                  <c:v>3.78</c:v>
                </c:pt>
                <c:pt idx="704">
                  <c:v>3.4119999999999999</c:v>
                </c:pt>
                <c:pt idx="705">
                  <c:v>3.7709999999999999</c:v>
                </c:pt>
                <c:pt idx="706">
                  <c:v>3.613</c:v>
                </c:pt>
                <c:pt idx="707">
                  <c:v>3.7120000000000002</c:v>
                </c:pt>
                <c:pt idx="708">
                  <c:v>3.419</c:v>
                </c:pt>
                <c:pt idx="709">
                  <c:v>3.0470000000000002</c:v>
                </c:pt>
                <c:pt idx="710">
                  <c:v>2.9830000000000001</c:v>
                </c:pt>
                <c:pt idx="711">
                  <c:v>3.6469999999999998</c:v>
                </c:pt>
                <c:pt idx="712">
                  <c:v>4.8550000000000004</c:v>
                </c:pt>
                <c:pt idx="713">
                  <c:v>3.1019999999999999</c:v>
                </c:pt>
                <c:pt idx="714">
                  <c:v>3.2189999999999999</c:v>
                </c:pt>
                <c:pt idx="715">
                  <c:v>3.629</c:v>
                </c:pt>
                <c:pt idx="716">
                  <c:v>3.2</c:v>
                </c:pt>
                <c:pt idx="717">
                  <c:v>3.0649999999999999</c:v>
                </c:pt>
                <c:pt idx="718">
                  <c:v>3.649</c:v>
                </c:pt>
                <c:pt idx="719">
                  <c:v>3.5019999999999998</c:v>
                </c:pt>
                <c:pt idx="720">
                  <c:v>3.948</c:v>
                </c:pt>
                <c:pt idx="721">
                  <c:v>3.0259999999999998</c:v>
                </c:pt>
                <c:pt idx="722">
                  <c:v>3.1789999999999998</c:v>
                </c:pt>
                <c:pt idx="723">
                  <c:v>4.7759999999999998</c:v>
                </c:pt>
                <c:pt idx="724">
                  <c:v>3.88</c:v>
                </c:pt>
                <c:pt idx="725">
                  <c:v>3.1520000000000001</c:v>
                </c:pt>
                <c:pt idx="726">
                  <c:v>4.3840000000000003</c:v>
                </c:pt>
                <c:pt idx="727">
                  <c:v>4.0129999999999999</c:v>
                </c:pt>
                <c:pt idx="728">
                  <c:v>4.6280000000000001</c:v>
                </c:pt>
                <c:pt idx="729">
                  <c:v>3.8010000000000002</c:v>
                </c:pt>
                <c:pt idx="730">
                  <c:v>3.2829999999999999</c:v>
                </c:pt>
                <c:pt idx="731">
                  <c:v>3.6320000000000001</c:v>
                </c:pt>
                <c:pt idx="732">
                  <c:v>3.7989999999999999</c:v>
                </c:pt>
                <c:pt idx="733">
                  <c:v>2.8919999999999999</c:v>
                </c:pt>
                <c:pt idx="734">
                  <c:v>3.3940000000000001</c:v>
                </c:pt>
                <c:pt idx="735">
                  <c:v>3.6970000000000001</c:v>
                </c:pt>
                <c:pt idx="736">
                  <c:v>3.915</c:v>
                </c:pt>
                <c:pt idx="737">
                  <c:v>3.738</c:v>
                </c:pt>
                <c:pt idx="738">
                  <c:v>3.681</c:v>
                </c:pt>
                <c:pt idx="739">
                  <c:v>3.0910000000000002</c:v>
                </c:pt>
                <c:pt idx="740">
                  <c:v>3.1459999999999999</c:v>
                </c:pt>
                <c:pt idx="741">
                  <c:v>3.2160000000000002</c:v>
                </c:pt>
                <c:pt idx="742">
                  <c:v>3.5</c:v>
                </c:pt>
                <c:pt idx="743">
                  <c:v>3.5089999999999999</c:v>
                </c:pt>
                <c:pt idx="744">
                  <c:v>3.4689999999999999</c:v>
                </c:pt>
                <c:pt idx="745">
                  <c:v>4.0359999999999996</c:v>
                </c:pt>
                <c:pt idx="746">
                  <c:v>3.4220000000000002</c:v>
                </c:pt>
                <c:pt idx="747">
                  <c:v>3.4489999999999998</c:v>
                </c:pt>
                <c:pt idx="748">
                  <c:v>3.4569999999999999</c:v>
                </c:pt>
                <c:pt idx="749">
                  <c:v>3.355</c:v>
                </c:pt>
                <c:pt idx="750">
                  <c:v>3.1669999999999998</c:v>
                </c:pt>
                <c:pt idx="751">
                  <c:v>3.008</c:v>
                </c:pt>
                <c:pt idx="752">
                  <c:v>3.4239999999999999</c:v>
                </c:pt>
                <c:pt idx="753">
                  <c:v>3.327</c:v>
                </c:pt>
                <c:pt idx="754">
                  <c:v>3.73</c:v>
                </c:pt>
                <c:pt idx="755">
                  <c:v>3.6539999999999999</c:v>
                </c:pt>
                <c:pt idx="756">
                  <c:v>3.3210000000000002</c:v>
                </c:pt>
                <c:pt idx="757">
                  <c:v>3.7490000000000001</c:v>
                </c:pt>
                <c:pt idx="758">
                  <c:v>3.3330000000000002</c:v>
                </c:pt>
                <c:pt idx="759">
                  <c:v>3.86</c:v>
                </c:pt>
                <c:pt idx="760">
                  <c:v>3.2309999999999999</c:v>
                </c:pt>
                <c:pt idx="761">
                  <c:v>3.47</c:v>
                </c:pt>
                <c:pt idx="762">
                  <c:v>3.4209999999999998</c:v>
                </c:pt>
                <c:pt idx="763">
                  <c:v>3.9350000000000001</c:v>
                </c:pt>
                <c:pt idx="764">
                  <c:v>3.698</c:v>
                </c:pt>
                <c:pt idx="765">
                  <c:v>4.3170000000000002</c:v>
                </c:pt>
                <c:pt idx="766">
                  <c:v>3.335</c:v>
                </c:pt>
                <c:pt idx="767">
                  <c:v>3.702</c:v>
                </c:pt>
                <c:pt idx="768">
                  <c:v>3.6240000000000001</c:v>
                </c:pt>
                <c:pt idx="769">
                  <c:v>3.4950000000000001</c:v>
                </c:pt>
                <c:pt idx="770">
                  <c:v>3.6909999999999998</c:v>
                </c:pt>
                <c:pt idx="771">
                  <c:v>2.94</c:v>
                </c:pt>
                <c:pt idx="772">
                  <c:v>3.5059999999999998</c:v>
                </c:pt>
                <c:pt idx="773">
                  <c:v>3.5390000000000001</c:v>
                </c:pt>
                <c:pt idx="774">
                  <c:v>3.5489999999999999</c:v>
                </c:pt>
                <c:pt idx="775">
                  <c:v>3.806</c:v>
                </c:pt>
                <c:pt idx="776">
                  <c:v>3.653</c:v>
                </c:pt>
                <c:pt idx="777">
                  <c:v>3.2090000000000001</c:v>
                </c:pt>
                <c:pt idx="778">
                  <c:v>3.2989999999999999</c:v>
                </c:pt>
                <c:pt idx="779">
                  <c:v>3.6930000000000001</c:v>
                </c:pt>
                <c:pt idx="780">
                  <c:v>2.8809999999999998</c:v>
                </c:pt>
                <c:pt idx="781">
                  <c:v>3.3690000000000002</c:v>
                </c:pt>
                <c:pt idx="782">
                  <c:v>3.633</c:v>
                </c:pt>
                <c:pt idx="783">
                  <c:v>4.7770000000000001</c:v>
                </c:pt>
                <c:pt idx="784">
                  <c:v>3.3490000000000002</c:v>
                </c:pt>
                <c:pt idx="785">
                  <c:v>3.6280000000000001</c:v>
                </c:pt>
                <c:pt idx="786">
                  <c:v>3.8239999999999998</c:v>
                </c:pt>
                <c:pt idx="787">
                  <c:v>3.419</c:v>
                </c:pt>
                <c:pt idx="788">
                  <c:v>3.6960000000000002</c:v>
                </c:pt>
                <c:pt idx="789">
                  <c:v>3.5979999999999999</c:v>
                </c:pt>
                <c:pt idx="790">
                  <c:v>3.7749999999999999</c:v>
                </c:pt>
                <c:pt idx="791">
                  <c:v>3.36</c:v>
                </c:pt>
                <c:pt idx="792">
                  <c:v>3.496</c:v>
                </c:pt>
                <c:pt idx="793">
                  <c:v>3.746</c:v>
                </c:pt>
                <c:pt idx="794">
                  <c:v>3.15</c:v>
                </c:pt>
                <c:pt idx="795">
                  <c:v>3.4460000000000002</c:v>
                </c:pt>
                <c:pt idx="796">
                  <c:v>3.0640000000000001</c:v>
                </c:pt>
                <c:pt idx="797">
                  <c:v>3.6789999999999998</c:v>
                </c:pt>
                <c:pt idx="798">
                  <c:v>3.4289999999999998</c:v>
                </c:pt>
                <c:pt idx="799">
                  <c:v>3.6459999999999999</c:v>
                </c:pt>
                <c:pt idx="800">
                  <c:v>3.9180000000000001</c:v>
                </c:pt>
                <c:pt idx="801">
                  <c:v>3.3559999999999999</c:v>
                </c:pt>
                <c:pt idx="802">
                  <c:v>3.4009999999999998</c:v>
                </c:pt>
                <c:pt idx="803">
                  <c:v>3.3620000000000001</c:v>
                </c:pt>
                <c:pt idx="804">
                  <c:v>3.536</c:v>
                </c:pt>
                <c:pt idx="805">
                  <c:v>3.2810000000000001</c:v>
                </c:pt>
                <c:pt idx="806">
                  <c:v>3.4649999999999999</c:v>
                </c:pt>
                <c:pt idx="807">
                  <c:v>3.49</c:v>
                </c:pt>
                <c:pt idx="808">
                  <c:v>3.5289999999999999</c:v>
                </c:pt>
                <c:pt idx="809">
                  <c:v>3.4729999999999999</c:v>
                </c:pt>
                <c:pt idx="810">
                  <c:v>3.19</c:v>
                </c:pt>
                <c:pt idx="811">
                  <c:v>3.2490000000000001</c:v>
                </c:pt>
                <c:pt idx="812">
                  <c:v>3.4689999999999999</c:v>
                </c:pt>
                <c:pt idx="813">
                  <c:v>3.4969999999999999</c:v>
                </c:pt>
                <c:pt idx="814">
                  <c:v>3.4860000000000002</c:v>
                </c:pt>
                <c:pt idx="815">
                  <c:v>3.5659999999999998</c:v>
                </c:pt>
                <c:pt idx="816">
                  <c:v>3.1309999999999998</c:v>
                </c:pt>
                <c:pt idx="817">
                  <c:v>2.96</c:v>
                </c:pt>
                <c:pt idx="818">
                  <c:v>3.5720000000000001</c:v>
                </c:pt>
                <c:pt idx="819">
                  <c:v>3.1179999999999999</c:v>
                </c:pt>
                <c:pt idx="820">
                  <c:v>3.3759999999999999</c:v>
                </c:pt>
                <c:pt idx="821">
                  <c:v>3.851</c:v>
                </c:pt>
                <c:pt idx="822">
                  <c:v>3.875</c:v>
                </c:pt>
                <c:pt idx="823">
                  <c:v>3.008</c:v>
                </c:pt>
                <c:pt idx="824">
                  <c:v>3.089</c:v>
                </c:pt>
                <c:pt idx="825">
                  <c:v>3.746</c:v>
                </c:pt>
                <c:pt idx="826">
                  <c:v>3.4889999999999999</c:v>
                </c:pt>
                <c:pt idx="827">
                  <c:v>3.6909999999999998</c:v>
                </c:pt>
                <c:pt idx="828">
                  <c:v>3.7149999999999999</c:v>
                </c:pt>
                <c:pt idx="829">
                  <c:v>3.75</c:v>
                </c:pt>
                <c:pt idx="830">
                  <c:v>3.282</c:v>
                </c:pt>
                <c:pt idx="831">
                  <c:v>2.4620000000000002</c:v>
                </c:pt>
                <c:pt idx="832">
                  <c:v>2.8460000000000001</c:v>
                </c:pt>
                <c:pt idx="833">
                  <c:v>3.2570000000000001</c:v>
                </c:pt>
                <c:pt idx="834">
                  <c:v>3.1709999999999998</c:v>
                </c:pt>
                <c:pt idx="835">
                  <c:v>3.589</c:v>
                </c:pt>
                <c:pt idx="836">
                  <c:v>3.0009999999999999</c:v>
                </c:pt>
                <c:pt idx="837">
                  <c:v>3.5310000000000001</c:v>
                </c:pt>
                <c:pt idx="838">
                  <c:v>3.3660000000000001</c:v>
                </c:pt>
                <c:pt idx="839">
                  <c:v>4.2610000000000001</c:v>
                </c:pt>
                <c:pt idx="840">
                  <c:v>3.3809999999999998</c:v>
                </c:pt>
                <c:pt idx="841">
                  <c:v>3.3079999999999998</c:v>
                </c:pt>
                <c:pt idx="842">
                  <c:v>3.3959999999999999</c:v>
                </c:pt>
                <c:pt idx="843">
                  <c:v>4.7480000000000002</c:v>
                </c:pt>
                <c:pt idx="844">
                  <c:v>3.274</c:v>
                </c:pt>
                <c:pt idx="845">
                  <c:v>3.577</c:v>
                </c:pt>
                <c:pt idx="846">
                  <c:v>3.58</c:v>
                </c:pt>
                <c:pt idx="847">
                  <c:v>3.4039999999999999</c:v>
                </c:pt>
                <c:pt idx="848">
                  <c:v>3.1539999999999999</c:v>
                </c:pt>
                <c:pt idx="849">
                  <c:v>3.8450000000000002</c:v>
                </c:pt>
                <c:pt idx="850">
                  <c:v>3.5739999999999998</c:v>
                </c:pt>
                <c:pt idx="851">
                  <c:v>3.2719999999999998</c:v>
                </c:pt>
                <c:pt idx="852">
                  <c:v>3.3980000000000001</c:v>
                </c:pt>
                <c:pt idx="853">
                  <c:v>2.9780000000000002</c:v>
                </c:pt>
                <c:pt idx="854">
                  <c:v>3.3170000000000002</c:v>
                </c:pt>
                <c:pt idx="855">
                  <c:v>3.8290000000000002</c:v>
                </c:pt>
                <c:pt idx="856">
                  <c:v>3.6739999999999999</c:v>
                </c:pt>
                <c:pt idx="857">
                  <c:v>3.51</c:v>
                </c:pt>
                <c:pt idx="858">
                  <c:v>3.0089999999999999</c:v>
                </c:pt>
                <c:pt idx="859">
                  <c:v>3.4239999999999999</c:v>
                </c:pt>
                <c:pt idx="860">
                  <c:v>3.7669999999999999</c:v>
                </c:pt>
                <c:pt idx="861">
                  <c:v>3.677</c:v>
                </c:pt>
                <c:pt idx="862">
                  <c:v>3.5750000000000002</c:v>
                </c:pt>
                <c:pt idx="863">
                  <c:v>4.1719999999999997</c:v>
                </c:pt>
                <c:pt idx="864">
                  <c:v>3.2050000000000001</c:v>
                </c:pt>
                <c:pt idx="865">
                  <c:v>3.629</c:v>
                </c:pt>
                <c:pt idx="866">
                  <c:v>3.129</c:v>
                </c:pt>
                <c:pt idx="867">
                  <c:v>3.9260000000000002</c:v>
                </c:pt>
                <c:pt idx="868">
                  <c:v>3.762</c:v>
                </c:pt>
                <c:pt idx="869">
                  <c:v>3.7570000000000001</c:v>
                </c:pt>
                <c:pt idx="870">
                  <c:v>4.3639999999999999</c:v>
                </c:pt>
                <c:pt idx="871">
                  <c:v>3.5169999999999999</c:v>
                </c:pt>
                <c:pt idx="872">
                  <c:v>3.6139999999999999</c:v>
                </c:pt>
                <c:pt idx="873">
                  <c:v>3.2709999999999999</c:v>
                </c:pt>
                <c:pt idx="874">
                  <c:v>3.66</c:v>
                </c:pt>
                <c:pt idx="875">
                  <c:v>3.351</c:v>
                </c:pt>
                <c:pt idx="876">
                  <c:v>3.6930000000000001</c:v>
                </c:pt>
                <c:pt idx="877">
                  <c:v>3.609</c:v>
                </c:pt>
                <c:pt idx="878">
                  <c:v>4.0709999999999997</c:v>
                </c:pt>
                <c:pt idx="879">
                  <c:v>3.3879999999999999</c:v>
                </c:pt>
                <c:pt idx="880">
                  <c:v>3.702</c:v>
                </c:pt>
                <c:pt idx="881">
                  <c:v>4.3150000000000004</c:v>
                </c:pt>
                <c:pt idx="882">
                  <c:v>3.4159999999999999</c:v>
                </c:pt>
                <c:pt idx="883">
                  <c:v>3.3450000000000002</c:v>
                </c:pt>
                <c:pt idx="884">
                  <c:v>4.22</c:v>
                </c:pt>
                <c:pt idx="885">
                  <c:v>2.9740000000000002</c:v>
                </c:pt>
                <c:pt idx="886">
                  <c:v>3.5579999999999998</c:v>
                </c:pt>
                <c:pt idx="887">
                  <c:v>3.15</c:v>
                </c:pt>
                <c:pt idx="888">
                  <c:v>3.01</c:v>
                </c:pt>
                <c:pt idx="889">
                  <c:v>3.129</c:v>
                </c:pt>
                <c:pt idx="890">
                  <c:v>3.415</c:v>
                </c:pt>
                <c:pt idx="891">
                  <c:v>3.03</c:v>
                </c:pt>
                <c:pt idx="892">
                  <c:v>3.0649999999999999</c:v>
                </c:pt>
                <c:pt idx="893">
                  <c:v>3.3860000000000001</c:v>
                </c:pt>
                <c:pt idx="894">
                  <c:v>3.4670000000000001</c:v>
                </c:pt>
                <c:pt idx="895">
                  <c:v>3.7010000000000001</c:v>
                </c:pt>
                <c:pt idx="896">
                  <c:v>4.4379999999999997</c:v>
                </c:pt>
                <c:pt idx="897">
                  <c:v>3.8439999999999999</c:v>
                </c:pt>
                <c:pt idx="898">
                  <c:v>4.7569999999999997</c:v>
                </c:pt>
                <c:pt idx="899">
                  <c:v>3.1520000000000001</c:v>
                </c:pt>
                <c:pt idx="900">
                  <c:v>2.8220000000000001</c:v>
                </c:pt>
                <c:pt idx="901">
                  <c:v>3.5579999999999998</c:v>
                </c:pt>
                <c:pt idx="902">
                  <c:v>3.0350000000000001</c:v>
                </c:pt>
                <c:pt idx="903">
                  <c:v>3.2959999999999998</c:v>
                </c:pt>
                <c:pt idx="904">
                  <c:v>3.1680000000000001</c:v>
                </c:pt>
                <c:pt idx="905">
                  <c:v>3.9369999999999998</c:v>
                </c:pt>
                <c:pt idx="906">
                  <c:v>3.4359999999999999</c:v>
                </c:pt>
                <c:pt idx="907">
                  <c:v>4.1500000000000004</c:v>
                </c:pt>
                <c:pt idx="908">
                  <c:v>3.2949999999999999</c:v>
                </c:pt>
                <c:pt idx="909">
                  <c:v>3.0870000000000002</c:v>
                </c:pt>
                <c:pt idx="910">
                  <c:v>3.254</c:v>
                </c:pt>
                <c:pt idx="911">
                  <c:v>3.8839999999999999</c:v>
                </c:pt>
                <c:pt idx="912">
                  <c:v>3.15</c:v>
                </c:pt>
                <c:pt idx="913">
                  <c:v>3.444</c:v>
                </c:pt>
                <c:pt idx="914">
                  <c:v>4.03</c:v>
                </c:pt>
                <c:pt idx="915">
                  <c:v>3.1890000000000001</c:v>
                </c:pt>
                <c:pt idx="916">
                  <c:v>2.8279999999999998</c:v>
                </c:pt>
                <c:pt idx="917">
                  <c:v>3.218</c:v>
                </c:pt>
                <c:pt idx="918">
                  <c:v>3.2429999999999999</c:v>
                </c:pt>
                <c:pt idx="919">
                  <c:v>3.2989999999999999</c:v>
                </c:pt>
                <c:pt idx="920">
                  <c:v>3.55</c:v>
                </c:pt>
                <c:pt idx="921">
                  <c:v>3.8079999999999998</c:v>
                </c:pt>
                <c:pt idx="922">
                  <c:v>3.4860000000000002</c:v>
                </c:pt>
                <c:pt idx="923">
                  <c:v>3.3759999999999999</c:v>
                </c:pt>
                <c:pt idx="924">
                  <c:v>3.5059999999999998</c:v>
                </c:pt>
                <c:pt idx="925">
                  <c:v>2.8759999999999999</c:v>
                </c:pt>
                <c:pt idx="926">
                  <c:v>3.0750000000000002</c:v>
                </c:pt>
                <c:pt idx="927">
                  <c:v>3.044</c:v>
                </c:pt>
                <c:pt idx="928">
                  <c:v>3.387</c:v>
                </c:pt>
                <c:pt idx="929">
                  <c:v>3.242</c:v>
                </c:pt>
                <c:pt idx="930">
                  <c:v>3.5190000000000001</c:v>
                </c:pt>
                <c:pt idx="931">
                  <c:v>3.1033750000000002</c:v>
                </c:pt>
                <c:pt idx="932">
                  <c:v>3.9628899</c:v>
                </c:pt>
                <c:pt idx="933">
                  <c:v>4.0508893400000003</c:v>
                </c:pt>
                <c:pt idx="934">
                  <c:v>3.0109506499999998</c:v>
                </c:pt>
                <c:pt idx="935">
                  <c:v>4.2594164299999999</c:v>
                </c:pt>
                <c:pt idx="936">
                  <c:v>4.0028914200000001</c:v>
                </c:pt>
                <c:pt idx="937">
                  <c:v>3.72991384</c:v>
                </c:pt>
                <c:pt idx="938">
                  <c:v>3.83534679</c:v>
                </c:pt>
                <c:pt idx="939">
                  <c:v>3.9115730399999999</c:v>
                </c:pt>
                <c:pt idx="940">
                  <c:v>3.1989999999999998</c:v>
                </c:pt>
                <c:pt idx="941">
                  <c:v>3.073</c:v>
                </c:pt>
                <c:pt idx="942">
                  <c:v>2.903</c:v>
                </c:pt>
                <c:pt idx="943">
                  <c:v>3.1389999999999998</c:v>
                </c:pt>
                <c:pt idx="944">
                  <c:v>3.6240000000000001</c:v>
                </c:pt>
                <c:pt idx="945">
                  <c:v>3.2919999999999998</c:v>
                </c:pt>
                <c:pt idx="946">
                  <c:v>3.34</c:v>
                </c:pt>
                <c:pt idx="947">
                  <c:v>3.5179999999999998</c:v>
                </c:pt>
                <c:pt idx="948">
                  <c:v>2.92</c:v>
                </c:pt>
                <c:pt idx="949">
                  <c:v>3.8220000000000001</c:v>
                </c:pt>
                <c:pt idx="950">
                  <c:v>3.484</c:v>
                </c:pt>
                <c:pt idx="951">
                  <c:v>3.3929999999999998</c:v>
                </c:pt>
                <c:pt idx="952">
                  <c:v>2.8290000000000002</c:v>
                </c:pt>
                <c:pt idx="953">
                  <c:v>3.5649999999999999</c:v>
                </c:pt>
                <c:pt idx="954">
                  <c:v>3.246</c:v>
                </c:pt>
                <c:pt idx="955">
                  <c:v>3.081</c:v>
                </c:pt>
                <c:pt idx="956">
                  <c:v>3.2109999999999999</c:v>
                </c:pt>
                <c:pt idx="957">
                  <c:v>3.2330000000000001</c:v>
                </c:pt>
                <c:pt idx="958">
                  <c:v>3.9119999999999999</c:v>
                </c:pt>
                <c:pt idx="959">
                  <c:v>3.5089999999999999</c:v>
                </c:pt>
                <c:pt idx="960">
                  <c:v>3.21</c:v>
                </c:pt>
                <c:pt idx="961">
                  <c:v>3.2509999999999999</c:v>
                </c:pt>
                <c:pt idx="962">
                  <c:v>3.3159999999999998</c:v>
                </c:pt>
                <c:pt idx="963">
                  <c:v>3.2160000000000002</c:v>
                </c:pt>
                <c:pt idx="964">
                  <c:v>4.556</c:v>
                </c:pt>
                <c:pt idx="965">
                  <c:v>4.6619999999999999</c:v>
                </c:pt>
                <c:pt idx="966">
                  <c:v>3.7930000000000001</c:v>
                </c:pt>
                <c:pt idx="967">
                  <c:v>3.641</c:v>
                </c:pt>
                <c:pt idx="968">
                  <c:v>3.464</c:v>
                </c:pt>
                <c:pt idx="969">
                  <c:v>3.383</c:v>
                </c:pt>
                <c:pt idx="970">
                  <c:v>3.2040000000000002</c:v>
                </c:pt>
                <c:pt idx="971">
                  <c:v>3.0030000000000001</c:v>
                </c:pt>
                <c:pt idx="972">
                  <c:v>3.63</c:v>
                </c:pt>
                <c:pt idx="973">
                  <c:v>3.1459999999999999</c:v>
                </c:pt>
                <c:pt idx="974">
                  <c:v>3.6309999999999998</c:v>
                </c:pt>
                <c:pt idx="975">
                  <c:v>3.4159999999999999</c:v>
                </c:pt>
                <c:pt idx="976">
                  <c:v>3.339</c:v>
                </c:pt>
                <c:pt idx="977">
                  <c:v>3.3660000000000001</c:v>
                </c:pt>
                <c:pt idx="978">
                  <c:v>3.4550000000000001</c:v>
                </c:pt>
                <c:pt idx="979">
                  <c:v>3.2389999999999999</c:v>
                </c:pt>
                <c:pt idx="980">
                  <c:v>3.3769999999999998</c:v>
                </c:pt>
                <c:pt idx="981">
                  <c:v>3.4239999999999999</c:v>
                </c:pt>
                <c:pt idx="982">
                  <c:v>3.3079999999999998</c:v>
                </c:pt>
                <c:pt idx="983">
                  <c:v>3.3050000000000002</c:v>
                </c:pt>
                <c:pt idx="984">
                  <c:v>3.843</c:v>
                </c:pt>
                <c:pt idx="985">
                  <c:v>3.5110000000000001</c:v>
                </c:pt>
                <c:pt idx="986">
                  <c:v>4.2619999999999996</c:v>
                </c:pt>
                <c:pt idx="987">
                  <c:v>3.1840000000000002</c:v>
                </c:pt>
                <c:pt idx="988">
                  <c:v>3.2850000000000001</c:v>
                </c:pt>
                <c:pt idx="989">
                  <c:v>3.3827425799999999</c:v>
                </c:pt>
                <c:pt idx="990">
                  <c:v>3.5913260600000001</c:v>
                </c:pt>
                <c:pt idx="991">
                  <c:v>3.4150422200000001</c:v>
                </c:pt>
                <c:pt idx="992">
                  <c:v>3.3491500599999999</c:v>
                </c:pt>
                <c:pt idx="993">
                  <c:v>3.8203742699999999</c:v>
                </c:pt>
                <c:pt idx="994">
                  <c:v>4.6222482899999999</c:v>
                </c:pt>
                <c:pt idx="995">
                  <c:v>3.49603529</c:v>
                </c:pt>
                <c:pt idx="996">
                  <c:v>2.9307200999999998</c:v>
                </c:pt>
                <c:pt idx="997">
                  <c:v>3.1130750599999999</c:v>
                </c:pt>
                <c:pt idx="998">
                  <c:v>3.3536481899999999</c:v>
                </c:pt>
                <c:pt idx="999">
                  <c:v>3.5369794300000001</c:v>
                </c:pt>
                <c:pt idx="1000">
                  <c:v>3.5760390700000002</c:v>
                </c:pt>
                <c:pt idx="1001">
                  <c:v>3.0858396099999998</c:v>
                </c:pt>
                <c:pt idx="1002">
                  <c:v>3.9321960900000001</c:v>
                </c:pt>
                <c:pt idx="1003">
                  <c:v>3.2687617499999999</c:v>
                </c:pt>
                <c:pt idx="1004">
                  <c:v>3.6564438199999998</c:v>
                </c:pt>
                <c:pt idx="1005">
                  <c:v>3.5724595400000001</c:v>
                </c:pt>
                <c:pt idx="1006">
                  <c:v>4.8550404699999996</c:v>
                </c:pt>
                <c:pt idx="1007">
                  <c:v>3.2809581200000002</c:v>
                </c:pt>
                <c:pt idx="1008">
                  <c:v>4.2406758299999998</c:v>
                </c:pt>
                <c:pt idx="1009">
                  <c:v>2.9028124000000002</c:v>
                </c:pt>
                <c:pt idx="1010">
                  <c:v>3.5546844599999998</c:v>
                </c:pt>
                <c:pt idx="1011">
                  <c:v>3.6017885199999999</c:v>
                </c:pt>
                <c:pt idx="1012">
                  <c:v>3.0473908500000002</c:v>
                </c:pt>
                <c:pt idx="1013">
                  <c:v>3.1923217300000002</c:v>
                </c:pt>
                <c:pt idx="1014">
                  <c:v>3.3953313199999999</c:v>
                </c:pt>
                <c:pt idx="1015">
                  <c:v>3.8114110999999999</c:v>
                </c:pt>
                <c:pt idx="1016">
                  <c:v>3.31352885</c:v>
                </c:pt>
                <c:pt idx="1017">
                  <c:v>3.54828733</c:v>
                </c:pt>
                <c:pt idx="1018">
                  <c:v>4.4574276499999996</c:v>
                </c:pt>
                <c:pt idx="1019">
                  <c:v>3.9179206600000001</c:v>
                </c:pt>
                <c:pt idx="1020">
                  <c:v>4.0664787100000002</c:v>
                </c:pt>
                <c:pt idx="1021">
                  <c:v>4.1775627660000003</c:v>
                </c:pt>
                <c:pt idx="1022">
                  <c:v>4.1963764399999999</c:v>
                </c:pt>
                <c:pt idx="1023">
                  <c:v>4.3692405299999999</c:v>
                </c:pt>
                <c:pt idx="1024">
                  <c:v>5.3765834699999999</c:v>
                </c:pt>
                <c:pt idx="1025">
                  <c:v>3.77364503</c:v>
                </c:pt>
                <c:pt idx="1026">
                  <c:v>3.6134387299999999</c:v>
                </c:pt>
                <c:pt idx="1027">
                  <c:v>4.11752801</c:v>
                </c:pt>
                <c:pt idx="1028">
                  <c:v>3.9430686100000001</c:v>
                </c:pt>
                <c:pt idx="1029">
                  <c:v>3.4995344500000001</c:v>
                </c:pt>
                <c:pt idx="1030">
                  <c:v>4.8454987999999997</c:v>
                </c:pt>
                <c:pt idx="1031">
                  <c:v>3.9126810970000001</c:v>
                </c:pt>
                <c:pt idx="1032">
                  <c:v>3.9680427699999998</c:v>
                </c:pt>
                <c:pt idx="1033">
                  <c:v>4.1859125800000001</c:v>
                </c:pt>
                <c:pt idx="1034">
                  <c:v>4.8129851099999996</c:v>
                </c:pt>
                <c:pt idx="1035">
                  <c:v>4.3418304900000004</c:v>
                </c:pt>
                <c:pt idx="1036">
                  <c:v>4.0534795050000003</c:v>
                </c:pt>
                <c:pt idx="1037">
                  <c:v>3.9950298499999999</c:v>
                </c:pt>
                <c:pt idx="1038">
                  <c:v>3.4037031099999999</c:v>
                </c:pt>
                <c:pt idx="1039">
                  <c:v>3.33743451</c:v>
                </c:pt>
                <c:pt idx="1040">
                  <c:v>4.0348243400000001</c:v>
                </c:pt>
                <c:pt idx="1041">
                  <c:v>4.1803561199999999</c:v>
                </c:pt>
                <c:pt idx="1042">
                  <c:v>4.4732778499999997</c:v>
                </c:pt>
                <c:pt idx="1043">
                  <c:v>4.4302720100000004</c:v>
                </c:pt>
                <c:pt idx="1044">
                  <c:v>4.7460624200000003</c:v>
                </c:pt>
                <c:pt idx="1045">
                  <c:v>4.8472844000000004</c:v>
                </c:pt>
                <c:pt idx="1046">
                  <c:v>4.5945686300000004</c:v>
                </c:pt>
                <c:pt idx="1047">
                  <c:v>4.3092515699999998</c:v>
                </c:pt>
                <c:pt idx="1048">
                  <c:v>4.0516587800000003</c:v>
                </c:pt>
                <c:pt idx="1049">
                  <c:v>3.73522869</c:v>
                </c:pt>
                <c:pt idx="1050">
                  <c:v>3.7991114800000001</c:v>
                </c:pt>
                <c:pt idx="1051">
                  <c:v>4.0829481899999998</c:v>
                </c:pt>
                <c:pt idx="1052">
                  <c:v>3.5211630999999999</c:v>
                </c:pt>
                <c:pt idx="1053">
                  <c:v>4.1502528700000001</c:v>
                </c:pt>
                <c:pt idx="1054">
                  <c:v>3.4424725500000002</c:v>
                </c:pt>
                <c:pt idx="1055">
                  <c:v>3.6683296799999998</c:v>
                </c:pt>
                <c:pt idx="1056">
                  <c:v>4.1475841000000004</c:v>
                </c:pt>
                <c:pt idx="1057">
                  <c:v>4.0769288699999997</c:v>
                </c:pt>
                <c:pt idx="1058">
                  <c:v>4.2497855600000003</c:v>
                </c:pt>
                <c:pt idx="1059">
                  <c:v>3.4089908000000002</c:v>
                </c:pt>
                <c:pt idx="1060">
                  <c:v>3.7190823900000001</c:v>
                </c:pt>
                <c:pt idx="1061">
                  <c:v>3.7207605799999999</c:v>
                </c:pt>
                <c:pt idx="1062">
                  <c:v>3.4399068100000001</c:v>
                </c:pt>
                <c:pt idx="1063">
                  <c:v>4.2163540199999998</c:v>
                </c:pt>
                <c:pt idx="1064">
                  <c:v>3.6915901600000001</c:v>
                </c:pt>
                <c:pt idx="1065">
                  <c:v>4.2804308000000004</c:v>
                </c:pt>
                <c:pt idx="1066">
                  <c:v>4.2194905660000002</c:v>
                </c:pt>
                <c:pt idx="1067">
                  <c:v>3.42648295</c:v>
                </c:pt>
                <c:pt idx="1068">
                  <c:v>3.6803994100000001</c:v>
                </c:pt>
                <c:pt idx="1069">
                  <c:v>4.6950317400000001</c:v>
                </c:pt>
                <c:pt idx="1070">
                  <c:v>4.1487759500000001</c:v>
                </c:pt>
                <c:pt idx="1071">
                  <c:v>4.0799928300000001</c:v>
                </c:pt>
                <c:pt idx="1072">
                  <c:v>3.6941390529999998</c:v>
                </c:pt>
                <c:pt idx="1073">
                  <c:v>4.5246567999999998</c:v>
                </c:pt>
                <c:pt idx="1074">
                  <c:v>3.6557261400000001</c:v>
                </c:pt>
                <c:pt idx="1075">
                  <c:v>3.9812881610000002</c:v>
                </c:pt>
                <c:pt idx="1076">
                  <c:v>2.9123720899999999</c:v>
                </c:pt>
                <c:pt idx="1077">
                  <c:v>4.4080947100000003</c:v>
                </c:pt>
                <c:pt idx="1078">
                  <c:v>3.6707582599999999</c:v>
                </c:pt>
                <c:pt idx="1079">
                  <c:v>4.1545584660000001</c:v>
                </c:pt>
                <c:pt idx="1080">
                  <c:v>3.89231945</c:v>
                </c:pt>
                <c:pt idx="1081">
                  <c:v>3.7617041599999999</c:v>
                </c:pt>
                <c:pt idx="1082">
                  <c:v>4.1848381200000002</c:v>
                </c:pt>
                <c:pt idx="1083">
                  <c:v>3.1665627220000001</c:v>
                </c:pt>
                <c:pt idx="1084">
                  <c:v>3.7386789399999998</c:v>
                </c:pt>
                <c:pt idx="1085">
                  <c:v>3.6786849699999999</c:v>
                </c:pt>
                <c:pt idx="1086">
                  <c:v>4.0787622099999998</c:v>
                </c:pt>
                <c:pt idx="1087">
                  <c:v>2.8148278200000001</c:v>
                </c:pt>
                <c:pt idx="1088">
                  <c:v>3.7420136500000001</c:v>
                </c:pt>
                <c:pt idx="1089">
                  <c:v>3.390669758</c:v>
                </c:pt>
                <c:pt idx="1090">
                  <c:v>3.2548805129999998</c:v>
                </c:pt>
                <c:pt idx="1091">
                  <c:v>3.6823701529999999</c:v>
                </c:pt>
                <c:pt idx="1092">
                  <c:v>3.6179373799999999</c:v>
                </c:pt>
                <c:pt idx="1093">
                  <c:v>3.7948043400000002</c:v>
                </c:pt>
                <c:pt idx="1094">
                  <c:v>3.7186184099999999</c:v>
                </c:pt>
                <c:pt idx="1095">
                  <c:v>3.2168008270000001</c:v>
                </c:pt>
                <c:pt idx="1096">
                  <c:v>3.3370855100000001</c:v>
                </c:pt>
                <c:pt idx="1097">
                  <c:v>3.08290029</c:v>
                </c:pt>
                <c:pt idx="1098">
                  <c:v>3.0470596200000002</c:v>
                </c:pt>
                <c:pt idx="1099">
                  <c:v>2.6320854900000001</c:v>
                </c:pt>
                <c:pt idx="1100">
                  <c:v>3.4301836099999998</c:v>
                </c:pt>
                <c:pt idx="1101">
                  <c:v>2.94242559</c:v>
                </c:pt>
                <c:pt idx="1102">
                  <c:v>3.3420753200000002</c:v>
                </c:pt>
                <c:pt idx="1103">
                  <c:v>3.37201357</c:v>
                </c:pt>
                <c:pt idx="1104">
                  <c:v>3.5333471900000002</c:v>
                </c:pt>
                <c:pt idx="1105">
                  <c:v>3.9016978400000002</c:v>
                </c:pt>
                <c:pt idx="1106">
                  <c:v>3.5267855099999998</c:v>
                </c:pt>
                <c:pt idx="1107">
                  <c:v>3.0183763099999998</c:v>
                </c:pt>
                <c:pt idx="1108">
                  <c:v>4.4903795100000004</c:v>
                </c:pt>
                <c:pt idx="1109">
                  <c:v>3.5520812679999998</c:v>
                </c:pt>
                <c:pt idx="1110">
                  <c:v>3.4088545300000002</c:v>
                </c:pt>
                <c:pt idx="1111">
                  <c:v>3.5434223299999998</c:v>
                </c:pt>
                <c:pt idx="1112">
                  <c:v>3.4841914699999998</c:v>
                </c:pt>
                <c:pt idx="1113">
                  <c:v>3.2886354</c:v>
                </c:pt>
                <c:pt idx="1114">
                  <c:v>3.5941402299999998</c:v>
                </c:pt>
                <c:pt idx="1115">
                  <c:v>3.7719394209999999</c:v>
                </c:pt>
                <c:pt idx="1116">
                  <c:v>3.4128655600000002</c:v>
                </c:pt>
                <c:pt idx="1117">
                  <c:v>3.36808358</c:v>
                </c:pt>
                <c:pt idx="1118">
                  <c:v>3.3289882999999998</c:v>
                </c:pt>
                <c:pt idx="1119">
                  <c:v>4.0008598500000003</c:v>
                </c:pt>
                <c:pt idx="1120">
                  <c:v>3.6043623500000002</c:v>
                </c:pt>
                <c:pt idx="1121">
                  <c:v>3.1736573199999998</c:v>
                </c:pt>
                <c:pt idx="1122">
                  <c:v>3.7277276000000001</c:v>
                </c:pt>
                <c:pt idx="1123">
                  <c:v>2.8980465799999999</c:v>
                </c:pt>
                <c:pt idx="1124">
                  <c:v>2.87571318</c:v>
                </c:pt>
                <c:pt idx="1125">
                  <c:v>3.6804952310000001</c:v>
                </c:pt>
                <c:pt idx="1126">
                  <c:v>3.24836539</c:v>
                </c:pt>
                <c:pt idx="1127">
                  <c:v>3.49017752</c:v>
                </c:pt>
                <c:pt idx="1128">
                  <c:v>3.1784974899999998</c:v>
                </c:pt>
                <c:pt idx="1129">
                  <c:v>4.4185538500000003</c:v>
                </c:pt>
                <c:pt idx="1130">
                  <c:v>4.2192741199999997</c:v>
                </c:pt>
                <c:pt idx="1131">
                  <c:v>3.225945566</c:v>
                </c:pt>
                <c:pt idx="1132">
                  <c:v>3.34274907</c:v>
                </c:pt>
                <c:pt idx="1133">
                  <c:v>3.79757269</c:v>
                </c:pt>
                <c:pt idx="1134">
                  <c:v>3.137062486</c:v>
                </c:pt>
                <c:pt idx="1135">
                  <c:v>3.3949163200000001</c:v>
                </c:pt>
                <c:pt idx="1136">
                  <c:v>4.0555190300000001</c:v>
                </c:pt>
                <c:pt idx="1137">
                  <c:v>3.1557852</c:v>
                </c:pt>
                <c:pt idx="1138">
                  <c:v>3.9819497300000002</c:v>
                </c:pt>
                <c:pt idx="1139">
                  <c:v>3.4120309600000001</c:v>
                </c:pt>
                <c:pt idx="1140">
                  <c:v>4.8204851399999997</c:v>
                </c:pt>
                <c:pt idx="1141">
                  <c:v>4.5642520299999996</c:v>
                </c:pt>
                <c:pt idx="1142">
                  <c:v>3.9763255100000001</c:v>
                </c:pt>
                <c:pt idx="1143">
                  <c:v>3.29328829</c:v>
                </c:pt>
                <c:pt idx="1144">
                  <c:v>3.70243609</c:v>
                </c:pt>
                <c:pt idx="1145">
                  <c:v>3.4156170700000001</c:v>
                </c:pt>
                <c:pt idx="1146">
                  <c:v>3.7804583900000002</c:v>
                </c:pt>
                <c:pt idx="1147">
                  <c:v>3.7341417200000002</c:v>
                </c:pt>
                <c:pt idx="1148">
                  <c:v>4.173585954</c:v>
                </c:pt>
                <c:pt idx="1149">
                  <c:v>3.1930385800000001</c:v>
                </c:pt>
                <c:pt idx="1150">
                  <c:v>3.48988685</c:v>
                </c:pt>
                <c:pt idx="1151">
                  <c:v>3.4394123099999998</c:v>
                </c:pt>
                <c:pt idx="1152">
                  <c:v>4.2679622400000001</c:v>
                </c:pt>
                <c:pt idx="1153">
                  <c:v>3.0977967899999999</c:v>
                </c:pt>
                <c:pt idx="1154">
                  <c:v>3.0506354579999999</c:v>
                </c:pt>
                <c:pt idx="1155">
                  <c:v>3.55921932</c:v>
                </c:pt>
                <c:pt idx="1156">
                  <c:v>3.6462387559999998</c:v>
                </c:pt>
                <c:pt idx="1157">
                  <c:v>3.6130208599999998</c:v>
                </c:pt>
                <c:pt idx="1158">
                  <c:v>3.7809866400000001</c:v>
                </c:pt>
                <c:pt idx="1159">
                  <c:v>3.7089973700000001</c:v>
                </c:pt>
                <c:pt idx="1160">
                  <c:v>3.6255324600000001</c:v>
                </c:pt>
                <c:pt idx="1161">
                  <c:v>3.31219011</c:v>
                </c:pt>
                <c:pt idx="1162">
                  <c:v>3.4134303699999999</c:v>
                </c:pt>
                <c:pt idx="1163">
                  <c:v>3.66429552</c:v>
                </c:pt>
                <c:pt idx="1164">
                  <c:v>3.6033575299999998</c:v>
                </c:pt>
                <c:pt idx="1165">
                  <c:v>2.93653268</c:v>
                </c:pt>
                <c:pt idx="1166">
                  <c:v>3.3311471519999998</c:v>
                </c:pt>
                <c:pt idx="1167">
                  <c:v>3.5919466099999999</c:v>
                </c:pt>
                <c:pt idx="1168">
                  <c:v>2.8897985099999999</c:v>
                </c:pt>
                <c:pt idx="1169">
                  <c:v>3.3369048700000001</c:v>
                </c:pt>
                <c:pt idx="1170">
                  <c:v>3.52408521</c:v>
                </c:pt>
                <c:pt idx="1171">
                  <c:v>3.09759984</c:v>
                </c:pt>
                <c:pt idx="1172">
                  <c:v>4.2000891300000003</c:v>
                </c:pt>
                <c:pt idx="1173">
                  <c:v>2.80918979</c:v>
                </c:pt>
                <c:pt idx="1174">
                  <c:v>3.5807907499999998</c:v>
                </c:pt>
                <c:pt idx="1175">
                  <c:v>3.6853624800000002</c:v>
                </c:pt>
                <c:pt idx="1176">
                  <c:v>3.7069364600000001</c:v>
                </c:pt>
                <c:pt idx="1177">
                  <c:v>4.1484479600000004</c:v>
                </c:pt>
                <c:pt idx="1178">
                  <c:v>3.28601184</c:v>
                </c:pt>
                <c:pt idx="1179">
                  <c:v>3.2690291500000002</c:v>
                </c:pt>
                <c:pt idx="1180">
                  <c:v>3.5079602510000001</c:v>
                </c:pt>
                <c:pt idx="1181">
                  <c:v>3.4026023529999998</c:v>
                </c:pt>
                <c:pt idx="1182">
                  <c:v>3.7039246600000002</c:v>
                </c:pt>
                <c:pt idx="1183">
                  <c:v>3.9414886199999999</c:v>
                </c:pt>
                <c:pt idx="1184">
                  <c:v>2.9402858100000002</c:v>
                </c:pt>
                <c:pt idx="1185">
                  <c:v>3.59832982</c:v>
                </c:pt>
                <c:pt idx="1186">
                  <c:v>3.3467918000000001</c:v>
                </c:pt>
                <c:pt idx="1187">
                  <c:v>3.9628893700000001</c:v>
                </c:pt>
                <c:pt idx="1188">
                  <c:v>3.1651839700000002</c:v>
                </c:pt>
                <c:pt idx="1189">
                  <c:v>3.21525996</c:v>
                </c:pt>
                <c:pt idx="1190">
                  <c:v>2.9978695599999998</c:v>
                </c:pt>
                <c:pt idx="1191">
                  <c:v>3.921343002</c:v>
                </c:pt>
                <c:pt idx="1192">
                  <c:v>3.06400498</c:v>
                </c:pt>
                <c:pt idx="1193">
                  <c:v>3.4329092000000001</c:v>
                </c:pt>
                <c:pt idx="1194">
                  <c:v>3.47722687</c:v>
                </c:pt>
                <c:pt idx="1195">
                  <c:v>4.3867476999999999</c:v>
                </c:pt>
                <c:pt idx="1196">
                  <c:v>3.6897795150000001</c:v>
                </c:pt>
                <c:pt idx="1197">
                  <c:v>3.8041278429999998</c:v>
                </c:pt>
                <c:pt idx="1198">
                  <c:v>3.77068308</c:v>
                </c:pt>
                <c:pt idx="1199">
                  <c:v>3.2537760699999998</c:v>
                </c:pt>
                <c:pt idx="1200">
                  <c:v>3.2356871599999999</c:v>
                </c:pt>
                <c:pt idx="1201">
                  <c:v>3.3662257499999999</c:v>
                </c:pt>
                <c:pt idx="1202">
                  <c:v>3.3689780599999999</c:v>
                </c:pt>
                <c:pt idx="1203">
                  <c:v>3.6794197799999999</c:v>
                </c:pt>
                <c:pt idx="1204">
                  <c:v>2.6690514200000002</c:v>
                </c:pt>
                <c:pt idx="1205">
                  <c:v>3.7314788650000001</c:v>
                </c:pt>
                <c:pt idx="1206">
                  <c:v>3.4066537229999998</c:v>
                </c:pt>
                <c:pt idx="1207">
                  <c:v>3.97042728</c:v>
                </c:pt>
                <c:pt idx="1208">
                  <c:v>3.7054335300000001</c:v>
                </c:pt>
                <c:pt idx="1209">
                  <c:v>3.3181926700000002</c:v>
                </c:pt>
                <c:pt idx="1210">
                  <c:v>3.1654897970000002</c:v>
                </c:pt>
                <c:pt idx="1211">
                  <c:v>3.8197140200000002</c:v>
                </c:pt>
                <c:pt idx="1212">
                  <c:v>2.8622436699999998</c:v>
                </c:pt>
                <c:pt idx="1213">
                  <c:v>3.2893467200000002</c:v>
                </c:pt>
                <c:pt idx="1214">
                  <c:v>3.37191982</c:v>
                </c:pt>
                <c:pt idx="1215">
                  <c:v>3.0853957200000002</c:v>
                </c:pt>
                <c:pt idx="1216">
                  <c:v>3.1473518600000001</c:v>
                </c:pt>
                <c:pt idx="1217">
                  <c:v>3.1669740100000001</c:v>
                </c:pt>
                <c:pt idx="1218">
                  <c:v>3.6433970599999999</c:v>
                </c:pt>
                <c:pt idx="1219">
                  <c:v>3.1488800600000002</c:v>
                </c:pt>
                <c:pt idx="1220">
                  <c:v>3.7102963600000001</c:v>
                </c:pt>
                <c:pt idx="1221">
                  <c:v>4.8522490600000001</c:v>
                </c:pt>
                <c:pt idx="1222">
                  <c:v>3.58859109</c:v>
                </c:pt>
                <c:pt idx="1223">
                  <c:v>3.76909779</c:v>
                </c:pt>
                <c:pt idx="1224">
                  <c:v>3.4973912199999999</c:v>
                </c:pt>
                <c:pt idx="1225">
                  <c:v>3.4802803349999998</c:v>
                </c:pt>
                <c:pt idx="1226">
                  <c:v>3.0827251100000002</c:v>
                </c:pt>
                <c:pt idx="1227">
                  <c:v>3.3600077399999999</c:v>
                </c:pt>
                <c:pt idx="1228">
                  <c:v>3.2751070599999998</c:v>
                </c:pt>
                <c:pt idx="1229">
                  <c:v>3.8734664300000001</c:v>
                </c:pt>
                <c:pt idx="1230">
                  <c:v>3.0855360599999999</c:v>
                </c:pt>
                <c:pt idx="1231">
                  <c:v>3.36423096</c:v>
                </c:pt>
                <c:pt idx="1232">
                  <c:v>3.9527588200000001</c:v>
                </c:pt>
                <c:pt idx="1233">
                  <c:v>3.0861128799999999</c:v>
                </c:pt>
                <c:pt idx="1234">
                  <c:v>3.5182172779999998</c:v>
                </c:pt>
                <c:pt idx="1235">
                  <c:v>3.0720714400000002</c:v>
                </c:pt>
                <c:pt idx="1236">
                  <c:v>3.5515211899999999</c:v>
                </c:pt>
                <c:pt idx="1237">
                  <c:v>3.1154930799999998</c:v>
                </c:pt>
                <c:pt idx="1238">
                  <c:v>2.1364163899999999</c:v>
                </c:pt>
                <c:pt idx="1239">
                  <c:v>3.4971256400000001</c:v>
                </c:pt>
                <c:pt idx="1240">
                  <c:v>3.4764491500000001</c:v>
                </c:pt>
                <c:pt idx="1241">
                  <c:v>3.5244702480000001</c:v>
                </c:pt>
                <c:pt idx="1242">
                  <c:v>3.3070769699999998</c:v>
                </c:pt>
                <c:pt idx="1243">
                  <c:v>3.4911649599999999</c:v>
                </c:pt>
                <c:pt idx="1244">
                  <c:v>2.7916284600000001</c:v>
                </c:pt>
                <c:pt idx="1245">
                  <c:v>3.4015516699999999</c:v>
                </c:pt>
                <c:pt idx="1246">
                  <c:v>3.1819428099999998</c:v>
                </c:pt>
                <c:pt idx="1247">
                  <c:v>3.8059039000000001</c:v>
                </c:pt>
                <c:pt idx="1248">
                  <c:v>3.4769712099999999</c:v>
                </c:pt>
                <c:pt idx="1249">
                  <c:v>3.2303345399999999</c:v>
                </c:pt>
                <c:pt idx="1250">
                  <c:v>3.1527298099999999</c:v>
                </c:pt>
                <c:pt idx="1251">
                  <c:v>2.7365616699999999</c:v>
                </c:pt>
                <c:pt idx="1252">
                  <c:v>3.5977597499999998</c:v>
                </c:pt>
                <c:pt idx="1253">
                  <c:v>3.5120906600000001</c:v>
                </c:pt>
                <c:pt idx="1254">
                  <c:v>3.2536304500000002</c:v>
                </c:pt>
                <c:pt idx="1255">
                  <c:v>3.7821038900000001</c:v>
                </c:pt>
                <c:pt idx="1256">
                  <c:v>3.4406867299999999</c:v>
                </c:pt>
                <c:pt idx="1257">
                  <c:v>4.5126787999999998</c:v>
                </c:pt>
                <c:pt idx="1258">
                  <c:v>3.38362425</c:v>
                </c:pt>
                <c:pt idx="1259">
                  <c:v>3.1465850199999998</c:v>
                </c:pt>
                <c:pt idx="1260">
                  <c:v>2.9452278600000001</c:v>
                </c:pt>
                <c:pt idx="1261">
                  <c:v>3.18206817</c:v>
                </c:pt>
                <c:pt idx="1262">
                  <c:v>3.8981110800000001</c:v>
                </c:pt>
                <c:pt idx="1263">
                  <c:v>3.2188557800000002</c:v>
                </c:pt>
                <c:pt idx="1264">
                  <c:v>3.5723988200000001</c:v>
                </c:pt>
                <c:pt idx="1265">
                  <c:v>3.6395540500000001</c:v>
                </c:pt>
                <c:pt idx="1266">
                  <c:v>3.5132095900000002</c:v>
                </c:pt>
                <c:pt idx="1267">
                  <c:v>2.775711501</c:v>
                </c:pt>
                <c:pt idx="1268">
                  <c:v>3.4264488000000002</c:v>
                </c:pt>
                <c:pt idx="1269">
                  <c:v>3.4848933280000001</c:v>
                </c:pt>
                <c:pt idx="1270">
                  <c:v>3.27987326</c:v>
                </c:pt>
                <c:pt idx="1271">
                  <c:v>3.4639853999999999</c:v>
                </c:pt>
                <c:pt idx="1272">
                  <c:v>3.0486002299999999</c:v>
                </c:pt>
                <c:pt idx="1273">
                  <c:v>3.1467879499999998</c:v>
                </c:pt>
                <c:pt idx="1274">
                  <c:v>3.6902907300000001</c:v>
                </c:pt>
                <c:pt idx="1275">
                  <c:v>3.7298033799999999</c:v>
                </c:pt>
                <c:pt idx="1276">
                  <c:v>3.1849374500000001</c:v>
                </c:pt>
                <c:pt idx="1277">
                  <c:v>3.3011470100000002</c:v>
                </c:pt>
                <c:pt idx="1278">
                  <c:v>3.8648342539999998</c:v>
                </c:pt>
                <c:pt idx="1279">
                  <c:v>3.2574989300000001</c:v>
                </c:pt>
                <c:pt idx="1280">
                  <c:v>3.5627640399999998</c:v>
                </c:pt>
                <c:pt idx="1281">
                  <c:v>3.3661031000000001</c:v>
                </c:pt>
                <c:pt idx="1282">
                  <c:v>3.3043499700000001</c:v>
                </c:pt>
                <c:pt idx="1283">
                  <c:v>3.2498912</c:v>
                </c:pt>
                <c:pt idx="1284">
                  <c:v>3.7615319</c:v>
                </c:pt>
                <c:pt idx="1285">
                  <c:v>3.0408580779999999</c:v>
                </c:pt>
                <c:pt idx="1286">
                  <c:v>3.49632327</c:v>
                </c:pt>
                <c:pt idx="1287">
                  <c:v>4.907639992</c:v>
                </c:pt>
                <c:pt idx="1288">
                  <c:v>3.5421203700000001</c:v>
                </c:pt>
                <c:pt idx="1289">
                  <c:v>3.1578862999999999</c:v>
                </c:pt>
                <c:pt idx="1290">
                  <c:v>3.5708133800000001</c:v>
                </c:pt>
                <c:pt idx="1291">
                  <c:v>3.1107334299999998</c:v>
                </c:pt>
                <c:pt idx="1292">
                  <c:v>3.3353101000000001</c:v>
                </c:pt>
                <c:pt idx="1293">
                  <c:v>3.6500957700000001</c:v>
                </c:pt>
                <c:pt idx="1294">
                  <c:v>3.8013417399999998</c:v>
                </c:pt>
                <c:pt idx="1295">
                  <c:v>3.9184203399999999</c:v>
                </c:pt>
                <c:pt idx="1296">
                  <c:v>2.7225746800000001</c:v>
                </c:pt>
                <c:pt idx="1297">
                  <c:v>3.6041571600000002</c:v>
                </c:pt>
                <c:pt idx="1298">
                  <c:v>3.8756981100000001</c:v>
                </c:pt>
                <c:pt idx="1299">
                  <c:v>3.1779171900000001</c:v>
                </c:pt>
                <c:pt idx="1300">
                  <c:v>3.2914124939999998</c:v>
                </c:pt>
                <c:pt idx="1301">
                  <c:v>3.6426343000000001</c:v>
                </c:pt>
                <c:pt idx="1302">
                  <c:v>3.3624944499999998</c:v>
                </c:pt>
                <c:pt idx="1303">
                  <c:v>3.4564112100000002</c:v>
                </c:pt>
                <c:pt idx="1304">
                  <c:v>3.3583551699999998</c:v>
                </c:pt>
                <c:pt idx="1305">
                  <c:v>3.0712516000000001</c:v>
                </c:pt>
                <c:pt idx="1306">
                  <c:v>3.3055075999999999</c:v>
                </c:pt>
                <c:pt idx="1307">
                  <c:v>3.4897599800000001</c:v>
                </c:pt>
                <c:pt idx="1308">
                  <c:v>3.2187533300000002</c:v>
                </c:pt>
                <c:pt idx="1309">
                  <c:v>3.14873381</c:v>
                </c:pt>
                <c:pt idx="1310">
                  <c:v>3.0558360100000002</c:v>
                </c:pt>
                <c:pt idx="1311">
                  <c:v>3.3030751199999999</c:v>
                </c:pt>
                <c:pt idx="1312">
                  <c:v>3.7100692199999998</c:v>
                </c:pt>
                <c:pt idx="1313">
                  <c:v>3.27642744</c:v>
                </c:pt>
                <c:pt idx="1314">
                  <c:v>3.9470246100000002</c:v>
                </c:pt>
                <c:pt idx="1315">
                  <c:v>3.3891740299999999</c:v>
                </c:pt>
                <c:pt idx="1316">
                  <c:v>3.4986577300000001</c:v>
                </c:pt>
                <c:pt idx="1317">
                  <c:v>3.1624788599999998</c:v>
                </c:pt>
                <c:pt idx="1318">
                  <c:v>3.8592711099999999</c:v>
                </c:pt>
                <c:pt idx="1319">
                  <c:v>3.475612344</c:v>
                </c:pt>
                <c:pt idx="1320">
                  <c:v>3.39097537</c:v>
                </c:pt>
                <c:pt idx="1321">
                  <c:v>3.73362762</c:v>
                </c:pt>
                <c:pt idx="1322">
                  <c:v>4.1703575700000002</c:v>
                </c:pt>
                <c:pt idx="1323">
                  <c:v>3.76320671</c:v>
                </c:pt>
                <c:pt idx="1324">
                  <c:v>3.6940962700000002</c:v>
                </c:pt>
                <c:pt idx="1325">
                  <c:v>3.932762028</c:v>
                </c:pt>
                <c:pt idx="1326">
                  <c:v>3.2128070700000002</c:v>
                </c:pt>
                <c:pt idx="1327">
                  <c:v>3.0366701460000001</c:v>
                </c:pt>
                <c:pt idx="1328">
                  <c:v>4.13044236</c:v>
                </c:pt>
                <c:pt idx="1329">
                  <c:v>3.8698952700000002</c:v>
                </c:pt>
                <c:pt idx="1330">
                  <c:v>3.6887501600000001</c:v>
                </c:pt>
                <c:pt idx="1331">
                  <c:v>3.42103438</c:v>
                </c:pt>
                <c:pt idx="1332">
                  <c:v>3.2737451000000002</c:v>
                </c:pt>
                <c:pt idx="1333">
                  <c:v>3.3413586</c:v>
                </c:pt>
                <c:pt idx="1334">
                  <c:v>3.5301386699999999</c:v>
                </c:pt>
                <c:pt idx="1335">
                  <c:v>3.2532081800000001</c:v>
                </c:pt>
                <c:pt idx="1336">
                  <c:v>3.2841569100000001</c:v>
                </c:pt>
                <c:pt idx="1337">
                  <c:v>3.1599673899999998</c:v>
                </c:pt>
                <c:pt idx="1338">
                  <c:v>3.9978957199999998</c:v>
                </c:pt>
                <c:pt idx="1339">
                  <c:v>4.1931697100000003</c:v>
                </c:pt>
                <c:pt idx="1340">
                  <c:v>3.08915746</c:v>
                </c:pt>
                <c:pt idx="1341">
                  <c:v>3.2535746200000002</c:v>
                </c:pt>
                <c:pt idx="1342">
                  <c:v>3.9184299999999999</c:v>
                </c:pt>
                <c:pt idx="1343">
                  <c:v>3.84250823</c:v>
                </c:pt>
                <c:pt idx="1344">
                  <c:v>3.6494912899999998</c:v>
                </c:pt>
                <c:pt idx="1345">
                  <c:v>2.9882525900000001</c:v>
                </c:pt>
                <c:pt idx="1346">
                  <c:v>3.6340037829999998</c:v>
                </c:pt>
                <c:pt idx="1347">
                  <c:v>4.0578868400000001</c:v>
                </c:pt>
                <c:pt idx="1348">
                  <c:v>3.4921600499999998</c:v>
                </c:pt>
                <c:pt idx="1349">
                  <c:v>3.6152511600000001</c:v>
                </c:pt>
                <c:pt idx="1350">
                  <c:v>3.0478842300000002</c:v>
                </c:pt>
                <c:pt idx="1351">
                  <c:v>2.8260208699999998</c:v>
                </c:pt>
                <c:pt idx="1352">
                  <c:v>3.177742995</c:v>
                </c:pt>
                <c:pt idx="1353">
                  <c:v>3.4761056799999999</c:v>
                </c:pt>
                <c:pt idx="1354">
                  <c:v>2.619668667</c:v>
                </c:pt>
                <c:pt idx="1355">
                  <c:v>3.8461655299999999</c:v>
                </c:pt>
                <c:pt idx="1356">
                  <c:v>3.2782413400000001</c:v>
                </c:pt>
                <c:pt idx="1357">
                  <c:v>3.292487076</c:v>
                </c:pt>
                <c:pt idx="1358">
                  <c:v>3.0509909099999999</c:v>
                </c:pt>
                <c:pt idx="1359">
                  <c:v>3.39275766</c:v>
                </c:pt>
                <c:pt idx="1360">
                  <c:v>2.7505943300000002</c:v>
                </c:pt>
                <c:pt idx="1361">
                  <c:v>3.5450564600000001</c:v>
                </c:pt>
                <c:pt idx="1362">
                  <c:v>3.5393742700000002</c:v>
                </c:pt>
                <c:pt idx="1363">
                  <c:v>3.1935300799999999</c:v>
                </c:pt>
                <c:pt idx="1364">
                  <c:v>3.14828464</c:v>
                </c:pt>
                <c:pt idx="1365">
                  <c:v>3.3354715800000001</c:v>
                </c:pt>
                <c:pt idx="1366">
                  <c:v>6.6445745199999999</c:v>
                </c:pt>
                <c:pt idx="1367">
                  <c:v>3.6310289099999999</c:v>
                </c:pt>
                <c:pt idx="1368">
                  <c:v>3.4143159409999999</c:v>
                </c:pt>
                <c:pt idx="1369">
                  <c:v>3.5091672200000001</c:v>
                </c:pt>
                <c:pt idx="1370">
                  <c:v>4.3237762799999997</c:v>
                </c:pt>
                <c:pt idx="1371">
                  <c:v>3.6516625199999999</c:v>
                </c:pt>
                <c:pt idx="1372">
                  <c:v>2.9982000200000001</c:v>
                </c:pt>
                <c:pt idx="1373">
                  <c:v>2.96916402</c:v>
                </c:pt>
                <c:pt idx="1374">
                  <c:v>4.0205189199999998</c:v>
                </c:pt>
                <c:pt idx="1375">
                  <c:v>4.5512799399999997</c:v>
                </c:pt>
                <c:pt idx="1376">
                  <c:v>3.28094273</c:v>
                </c:pt>
                <c:pt idx="1377">
                  <c:v>4.5928392899999997</c:v>
                </c:pt>
                <c:pt idx="1378">
                  <c:v>3.5109418799999998</c:v>
                </c:pt>
                <c:pt idx="1379">
                  <c:v>3.6697649819999998</c:v>
                </c:pt>
                <c:pt idx="1380">
                  <c:v>3.3926707899999999</c:v>
                </c:pt>
                <c:pt idx="1381">
                  <c:v>3.4942663600000001</c:v>
                </c:pt>
                <c:pt idx="1382">
                  <c:v>3.03546695</c:v>
                </c:pt>
                <c:pt idx="1383">
                  <c:v>4.12739308</c:v>
                </c:pt>
                <c:pt idx="1384">
                  <c:v>3.0754326299999999</c:v>
                </c:pt>
                <c:pt idx="1385">
                  <c:v>2.8917626699999999</c:v>
                </c:pt>
                <c:pt idx="1386">
                  <c:v>3.6001030329999999</c:v>
                </c:pt>
                <c:pt idx="1387">
                  <c:v>3.1880960800000002</c:v>
                </c:pt>
                <c:pt idx="1388">
                  <c:v>3.4004152400000001</c:v>
                </c:pt>
                <c:pt idx="1389">
                  <c:v>3.23868271</c:v>
                </c:pt>
                <c:pt idx="1390">
                  <c:v>3.1633603209999999</c:v>
                </c:pt>
                <c:pt idx="1391">
                  <c:v>1.9957623099999999</c:v>
                </c:pt>
                <c:pt idx="1392">
                  <c:v>3.7513353299999999</c:v>
                </c:pt>
                <c:pt idx="1393">
                  <c:v>3.3700435099999999</c:v>
                </c:pt>
                <c:pt idx="1394">
                  <c:v>3.2017943299999998</c:v>
                </c:pt>
                <c:pt idx="1395">
                  <c:v>3.1368899300000002</c:v>
                </c:pt>
                <c:pt idx="1396">
                  <c:v>3.6129770699999999</c:v>
                </c:pt>
                <c:pt idx="1397">
                  <c:v>3.1841193699999999</c:v>
                </c:pt>
                <c:pt idx="1398">
                  <c:v>2.58307113</c:v>
                </c:pt>
                <c:pt idx="1399">
                  <c:v>3.07454144</c:v>
                </c:pt>
                <c:pt idx="1400">
                  <c:v>3.2808928100000001</c:v>
                </c:pt>
                <c:pt idx="1401">
                  <c:v>2.9858895599999999</c:v>
                </c:pt>
                <c:pt idx="1402">
                  <c:v>3.4314872200000002</c:v>
                </c:pt>
                <c:pt idx="1403">
                  <c:v>3.0747681990000002</c:v>
                </c:pt>
                <c:pt idx="1404">
                  <c:v>3.10089119</c:v>
                </c:pt>
                <c:pt idx="1405">
                  <c:v>3.1679272799999998</c:v>
                </c:pt>
                <c:pt idx="1406">
                  <c:v>3.7938454300000002</c:v>
                </c:pt>
                <c:pt idx="1407">
                  <c:v>3.4508619999999999</c:v>
                </c:pt>
                <c:pt idx="1408">
                  <c:v>2.9161291399999998</c:v>
                </c:pt>
                <c:pt idx="1409">
                  <c:v>2.7366552</c:v>
                </c:pt>
                <c:pt idx="1410">
                  <c:v>3.3939674200000001</c:v>
                </c:pt>
                <c:pt idx="1411">
                  <c:v>4.0182945999999999</c:v>
                </c:pt>
                <c:pt idx="1412">
                  <c:v>3.2692021900000001</c:v>
                </c:pt>
                <c:pt idx="1413">
                  <c:v>3.5465293899999999</c:v>
                </c:pt>
                <c:pt idx="1414">
                  <c:v>2.9012549700000001</c:v>
                </c:pt>
                <c:pt idx="1415">
                  <c:v>3.4511212499999999</c:v>
                </c:pt>
                <c:pt idx="1416">
                  <c:v>2.9546415100000001</c:v>
                </c:pt>
                <c:pt idx="1417">
                  <c:v>4.0312320479999997</c:v>
                </c:pt>
                <c:pt idx="1418">
                  <c:v>3.5330216399999999</c:v>
                </c:pt>
                <c:pt idx="1419">
                  <c:v>3.3700948400000001</c:v>
                </c:pt>
                <c:pt idx="1420">
                  <c:v>3.6777395400000001</c:v>
                </c:pt>
                <c:pt idx="1421">
                  <c:v>3.9090237800000001</c:v>
                </c:pt>
                <c:pt idx="1422">
                  <c:v>4.3363378499999996</c:v>
                </c:pt>
                <c:pt idx="1423">
                  <c:v>3.9009713100000001</c:v>
                </c:pt>
                <c:pt idx="1424">
                  <c:v>7.2460324800000002</c:v>
                </c:pt>
                <c:pt idx="1425">
                  <c:v>3.6550168869999999</c:v>
                </c:pt>
                <c:pt idx="1426">
                  <c:v>3.12479035</c:v>
                </c:pt>
                <c:pt idx="1427">
                  <c:v>2.7003761000000002</c:v>
                </c:pt>
                <c:pt idx="1428">
                  <c:v>3.2090658919999999</c:v>
                </c:pt>
                <c:pt idx="1429">
                  <c:v>2.5443134000000001</c:v>
                </c:pt>
                <c:pt idx="1430">
                  <c:v>3.8404644929999998</c:v>
                </c:pt>
                <c:pt idx="1431">
                  <c:v>3.9044202600000002</c:v>
                </c:pt>
                <c:pt idx="1432">
                  <c:v>3.7406272729999999</c:v>
                </c:pt>
                <c:pt idx="1433">
                  <c:v>3.2982129100000002</c:v>
                </c:pt>
                <c:pt idx="1434">
                  <c:v>3.4271868620000001</c:v>
                </c:pt>
                <c:pt idx="1435">
                  <c:v>3.7280557000000001</c:v>
                </c:pt>
                <c:pt idx="1436">
                  <c:v>3.4184688410000001</c:v>
                </c:pt>
                <c:pt idx="1437">
                  <c:v>3.5137739099999998</c:v>
                </c:pt>
                <c:pt idx="1438">
                  <c:v>3.5277055829999999</c:v>
                </c:pt>
                <c:pt idx="1439">
                  <c:v>3.5212020000000002</c:v>
                </c:pt>
                <c:pt idx="1440">
                  <c:v>3.3941414299999999</c:v>
                </c:pt>
                <c:pt idx="1441">
                  <c:v>3.0795258809999999</c:v>
                </c:pt>
                <c:pt idx="1442">
                  <c:v>2.5178913270000001</c:v>
                </c:pt>
                <c:pt idx="1443">
                  <c:v>3.0757758399999999</c:v>
                </c:pt>
                <c:pt idx="1444">
                  <c:v>2.831515</c:v>
                </c:pt>
                <c:pt idx="1445">
                  <c:v>2.4516738199999999</c:v>
                </c:pt>
                <c:pt idx="1446">
                  <c:v>3.48428191</c:v>
                </c:pt>
                <c:pt idx="1447">
                  <c:v>2.7049598449999999</c:v>
                </c:pt>
                <c:pt idx="1448">
                  <c:v>2.8179498700000001</c:v>
                </c:pt>
                <c:pt idx="1449">
                  <c:v>3.7732879399999999</c:v>
                </c:pt>
                <c:pt idx="1450">
                  <c:v>3.17126931</c:v>
                </c:pt>
                <c:pt idx="1451">
                  <c:v>2.2999956199999998</c:v>
                </c:pt>
                <c:pt idx="1452">
                  <c:v>3.3265315700000002</c:v>
                </c:pt>
                <c:pt idx="1453">
                  <c:v>3.2330365799999998</c:v>
                </c:pt>
                <c:pt idx="1454">
                  <c:v>4.0592277599999997</c:v>
                </c:pt>
                <c:pt idx="1455">
                  <c:v>3.4466017400000002</c:v>
                </c:pt>
                <c:pt idx="1456">
                  <c:v>3.1337276799999998</c:v>
                </c:pt>
                <c:pt idx="1457">
                  <c:v>2.4614756299999998</c:v>
                </c:pt>
                <c:pt idx="1458">
                  <c:v>3.19932916</c:v>
                </c:pt>
                <c:pt idx="1459">
                  <c:v>2.85926781</c:v>
                </c:pt>
                <c:pt idx="1460">
                  <c:v>3.2315034300000001</c:v>
                </c:pt>
                <c:pt idx="1461">
                  <c:v>3.1539171399999999</c:v>
                </c:pt>
                <c:pt idx="1462">
                  <c:v>3.43494287</c:v>
                </c:pt>
                <c:pt idx="1463">
                  <c:v>3.2280797099999998</c:v>
                </c:pt>
                <c:pt idx="1464">
                  <c:v>3.6967189500000002</c:v>
                </c:pt>
                <c:pt idx="1465">
                  <c:v>2.5299437600000001</c:v>
                </c:pt>
                <c:pt idx="1466">
                  <c:v>3.7697880530000001</c:v>
                </c:pt>
                <c:pt idx="1467">
                  <c:v>3.1881133799999999</c:v>
                </c:pt>
                <c:pt idx="1468">
                  <c:v>3.5395169900000001</c:v>
                </c:pt>
                <c:pt idx="1469">
                  <c:v>3.7541174499999999</c:v>
                </c:pt>
                <c:pt idx="1470">
                  <c:v>3.9541369400000002</c:v>
                </c:pt>
                <c:pt idx="1471">
                  <c:v>3.32988653</c:v>
                </c:pt>
                <c:pt idx="1472">
                  <c:v>3.6419048300000001</c:v>
                </c:pt>
                <c:pt idx="1473">
                  <c:v>3.1082788899999998</c:v>
                </c:pt>
                <c:pt idx="1474">
                  <c:v>2.8494099300000002</c:v>
                </c:pt>
                <c:pt idx="1475">
                  <c:v>3.3162809800000002</c:v>
                </c:pt>
                <c:pt idx="1476">
                  <c:v>2.9292235149999999</c:v>
                </c:pt>
                <c:pt idx="1477">
                  <c:v>3.34178394</c:v>
                </c:pt>
                <c:pt idx="1478">
                  <c:v>3.7468788700000002</c:v>
                </c:pt>
                <c:pt idx="1479">
                  <c:v>3.47747713</c:v>
                </c:pt>
                <c:pt idx="1480">
                  <c:v>3.5106931399999999</c:v>
                </c:pt>
                <c:pt idx="1481">
                  <c:v>3.2310443090000001</c:v>
                </c:pt>
                <c:pt idx="1482">
                  <c:v>3.0108996299999999</c:v>
                </c:pt>
                <c:pt idx="1483">
                  <c:v>3.1401901300000001</c:v>
                </c:pt>
                <c:pt idx="1484">
                  <c:v>3.0865962699999998</c:v>
                </c:pt>
                <c:pt idx="1485">
                  <c:v>2.8125195609999998</c:v>
                </c:pt>
                <c:pt idx="1486">
                  <c:v>4.1620396470000003</c:v>
                </c:pt>
                <c:pt idx="1487">
                  <c:v>3.2176415600000001</c:v>
                </c:pt>
                <c:pt idx="1488">
                  <c:v>3.5716993000000001</c:v>
                </c:pt>
                <c:pt idx="1489">
                  <c:v>4.8135221399999999</c:v>
                </c:pt>
                <c:pt idx="1490">
                  <c:v>3.1367594599999999</c:v>
                </c:pt>
                <c:pt idx="1491">
                  <c:v>3.7040746900000001</c:v>
                </c:pt>
                <c:pt idx="1492">
                  <c:v>3.9433499200000002</c:v>
                </c:pt>
                <c:pt idx="1493">
                  <c:v>3.6361630800000002</c:v>
                </c:pt>
                <c:pt idx="1494">
                  <c:v>3.9804318699999999</c:v>
                </c:pt>
                <c:pt idx="1495">
                  <c:v>3.7410098619999999</c:v>
                </c:pt>
                <c:pt idx="1496">
                  <c:v>3.7764262159999999</c:v>
                </c:pt>
                <c:pt idx="1497">
                  <c:v>3.1327995799999999</c:v>
                </c:pt>
                <c:pt idx="1498">
                  <c:v>3.1241721</c:v>
                </c:pt>
                <c:pt idx="1499">
                  <c:v>4.0574332599999998</c:v>
                </c:pt>
                <c:pt idx="1500">
                  <c:v>2.9678982600000001</c:v>
                </c:pt>
                <c:pt idx="1501">
                  <c:v>3.2236336799999998</c:v>
                </c:pt>
                <c:pt idx="1502">
                  <c:v>3.4361206100000001</c:v>
                </c:pt>
                <c:pt idx="1503">
                  <c:v>3.7651080600000002</c:v>
                </c:pt>
                <c:pt idx="1504">
                  <c:v>3.3234987020000002</c:v>
                </c:pt>
                <c:pt idx="1505">
                  <c:v>3.2908673589999999</c:v>
                </c:pt>
                <c:pt idx="1506">
                  <c:v>2.8313723899999999</c:v>
                </c:pt>
                <c:pt idx="1507">
                  <c:v>3.4623255510000002</c:v>
                </c:pt>
                <c:pt idx="1508">
                  <c:v>3.2882791669999998</c:v>
                </c:pt>
                <c:pt idx="1509">
                  <c:v>3.903941079</c:v>
                </c:pt>
                <c:pt idx="1510">
                  <c:v>4.17382835</c:v>
                </c:pt>
                <c:pt idx="1511">
                  <c:v>3.2059902400000002</c:v>
                </c:pt>
                <c:pt idx="1512">
                  <c:v>2.8997822700000002</c:v>
                </c:pt>
                <c:pt idx="1513">
                  <c:v>2.87482974</c:v>
                </c:pt>
                <c:pt idx="1514">
                  <c:v>3.702450035</c:v>
                </c:pt>
                <c:pt idx="1515">
                  <c:v>3.2644043100000002</c:v>
                </c:pt>
                <c:pt idx="1516">
                  <c:v>3.49540483</c:v>
                </c:pt>
                <c:pt idx="1517">
                  <c:v>3.42125075</c:v>
                </c:pt>
                <c:pt idx="1518">
                  <c:v>2.9486934900000001</c:v>
                </c:pt>
                <c:pt idx="1519">
                  <c:v>3.6254476800000002</c:v>
                </c:pt>
                <c:pt idx="1520">
                  <c:v>2.0465090099999999</c:v>
                </c:pt>
                <c:pt idx="1521">
                  <c:v>3.3542992200000001</c:v>
                </c:pt>
                <c:pt idx="1522">
                  <c:v>3.5513429900000002</c:v>
                </c:pt>
                <c:pt idx="1523">
                  <c:v>3.5205518100000002</c:v>
                </c:pt>
                <c:pt idx="1524">
                  <c:v>4.1874406100000003</c:v>
                </c:pt>
                <c:pt idx="1525">
                  <c:v>2.5206457200000001</c:v>
                </c:pt>
                <c:pt idx="1526">
                  <c:v>2.3806076890000001</c:v>
                </c:pt>
                <c:pt idx="1527">
                  <c:v>3.7759809600000001</c:v>
                </c:pt>
                <c:pt idx="1528">
                  <c:v>2.54752607</c:v>
                </c:pt>
                <c:pt idx="1529">
                  <c:v>3.4977136299999998</c:v>
                </c:pt>
                <c:pt idx="1530">
                  <c:v>3.9150215099999999</c:v>
                </c:pt>
                <c:pt idx="1531">
                  <c:v>3.8028767700000001</c:v>
                </c:pt>
                <c:pt idx="1532">
                  <c:v>2.7457561300000002</c:v>
                </c:pt>
                <c:pt idx="1533">
                  <c:v>3.1387566850000002</c:v>
                </c:pt>
                <c:pt idx="1534">
                  <c:v>3.70761517</c:v>
                </c:pt>
                <c:pt idx="1535">
                  <c:v>3.45915236</c:v>
                </c:pt>
                <c:pt idx="1536">
                  <c:v>3.3041984200000001</c:v>
                </c:pt>
                <c:pt idx="1537">
                  <c:v>3.5331794400000001</c:v>
                </c:pt>
                <c:pt idx="1538">
                  <c:v>3.4591013300000002</c:v>
                </c:pt>
                <c:pt idx="1539">
                  <c:v>3.2224461099999999</c:v>
                </c:pt>
                <c:pt idx="1540">
                  <c:v>4.3405154460000004</c:v>
                </c:pt>
                <c:pt idx="1541">
                  <c:v>3.5523139600000002</c:v>
                </c:pt>
                <c:pt idx="1542">
                  <c:v>2.4467314199999999</c:v>
                </c:pt>
                <c:pt idx="1543">
                  <c:v>3.1705479799999998</c:v>
                </c:pt>
                <c:pt idx="1544">
                  <c:v>3.5918009199999998</c:v>
                </c:pt>
                <c:pt idx="1545">
                  <c:v>2.8383708410000001</c:v>
                </c:pt>
                <c:pt idx="1546">
                  <c:v>3.4110489519999998</c:v>
                </c:pt>
                <c:pt idx="1547">
                  <c:v>3.6811866200000001</c:v>
                </c:pt>
                <c:pt idx="1548">
                  <c:v>3.7058203399999998</c:v>
                </c:pt>
                <c:pt idx="1549">
                  <c:v>3.5729519500000002</c:v>
                </c:pt>
                <c:pt idx="1550">
                  <c:v>3.833856409</c:v>
                </c:pt>
                <c:pt idx="1551">
                  <c:v>3.3897475500000001</c:v>
                </c:pt>
                <c:pt idx="1552">
                  <c:v>3.2995481799999999</c:v>
                </c:pt>
                <c:pt idx="1553">
                  <c:v>2.94603685</c:v>
                </c:pt>
                <c:pt idx="1554">
                  <c:v>3.57089517</c:v>
                </c:pt>
                <c:pt idx="1555">
                  <c:v>4.4954187900000004</c:v>
                </c:pt>
                <c:pt idx="1556">
                  <c:v>3.9821913200000001</c:v>
                </c:pt>
                <c:pt idx="1557">
                  <c:v>3.16137209</c:v>
                </c:pt>
                <c:pt idx="1558">
                  <c:v>3.6819076700000002</c:v>
                </c:pt>
                <c:pt idx="1559">
                  <c:v>3.3486481700000001</c:v>
                </c:pt>
                <c:pt idx="1560">
                  <c:v>3.2689231400000001</c:v>
                </c:pt>
                <c:pt idx="1561">
                  <c:v>3.6740548500000001</c:v>
                </c:pt>
                <c:pt idx="1562">
                  <c:v>4.0770741399999997</c:v>
                </c:pt>
                <c:pt idx="1563">
                  <c:v>4.3851941099999996</c:v>
                </c:pt>
                <c:pt idx="1564">
                  <c:v>3.3496168100000001</c:v>
                </c:pt>
                <c:pt idx="1565">
                  <c:v>3.5460250499999999</c:v>
                </c:pt>
                <c:pt idx="1566">
                  <c:v>3.2145786099999998</c:v>
                </c:pt>
                <c:pt idx="1567">
                  <c:v>3.5695228600000002</c:v>
                </c:pt>
                <c:pt idx="1568">
                  <c:v>3.4448580259999999</c:v>
                </c:pt>
                <c:pt idx="1569">
                  <c:v>3.8753160200000001</c:v>
                </c:pt>
                <c:pt idx="1570">
                  <c:v>2.9940660800000001</c:v>
                </c:pt>
                <c:pt idx="1571">
                  <c:v>3.2196839700000002</c:v>
                </c:pt>
                <c:pt idx="1572">
                  <c:v>3.5991013000000001</c:v>
                </c:pt>
                <c:pt idx="1573">
                  <c:v>3.7983886099999999</c:v>
                </c:pt>
                <c:pt idx="1574">
                  <c:v>3.8652919300000002</c:v>
                </c:pt>
                <c:pt idx="1575">
                  <c:v>3.3169488299999998</c:v>
                </c:pt>
                <c:pt idx="1576">
                  <c:v>3.7476884300000002</c:v>
                </c:pt>
                <c:pt idx="1577">
                  <c:v>4.0843898080000001</c:v>
                </c:pt>
                <c:pt idx="1578">
                  <c:v>3.52297152</c:v>
                </c:pt>
                <c:pt idx="1579">
                  <c:v>3.038427344</c:v>
                </c:pt>
                <c:pt idx="1580">
                  <c:v>3.263050915</c:v>
                </c:pt>
                <c:pt idx="1581">
                  <c:v>3.9018515599999999</c:v>
                </c:pt>
                <c:pt idx="1582">
                  <c:v>3.47557867</c:v>
                </c:pt>
                <c:pt idx="1583">
                  <c:v>4.1067866899999999</c:v>
                </c:pt>
                <c:pt idx="1584">
                  <c:v>4.4451205399999996</c:v>
                </c:pt>
                <c:pt idx="1585">
                  <c:v>3.04796493</c:v>
                </c:pt>
                <c:pt idx="1586">
                  <c:v>3.32068253</c:v>
                </c:pt>
                <c:pt idx="1587">
                  <c:v>3.5099731799999998</c:v>
                </c:pt>
                <c:pt idx="1588">
                  <c:v>3.5913031499999999</c:v>
                </c:pt>
                <c:pt idx="1589">
                  <c:v>3.8016055199999998</c:v>
                </c:pt>
                <c:pt idx="1590">
                  <c:v>2.9936618880000001</c:v>
                </c:pt>
                <c:pt idx="1591">
                  <c:v>2.9793594200000002</c:v>
                </c:pt>
                <c:pt idx="1592">
                  <c:v>3.37627246</c:v>
                </c:pt>
                <c:pt idx="1593">
                  <c:v>3.4524760360000002</c:v>
                </c:pt>
                <c:pt idx="1594">
                  <c:v>3.0174506050000001</c:v>
                </c:pt>
                <c:pt idx="1595">
                  <c:v>4.7140264639999998</c:v>
                </c:pt>
                <c:pt idx="1596">
                  <c:v>3.4404771200000002</c:v>
                </c:pt>
                <c:pt idx="1597">
                  <c:v>3.3631091400000002</c:v>
                </c:pt>
                <c:pt idx="1598">
                  <c:v>4.3981915950000001</c:v>
                </c:pt>
                <c:pt idx="1599">
                  <c:v>4.1186731099999996</c:v>
                </c:pt>
                <c:pt idx="1600">
                  <c:v>3.185238483</c:v>
                </c:pt>
                <c:pt idx="1601">
                  <c:v>4.03332508</c:v>
                </c:pt>
                <c:pt idx="1602">
                  <c:v>3.5395014100000002</c:v>
                </c:pt>
                <c:pt idx="1603">
                  <c:v>2.76925146</c:v>
                </c:pt>
                <c:pt idx="1604">
                  <c:v>3.73659184</c:v>
                </c:pt>
                <c:pt idx="1605">
                  <c:v>2.8015891000000002</c:v>
                </c:pt>
                <c:pt idx="1606">
                  <c:v>3.388002191</c:v>
                </c:pt>
                <c:pt idx="1607">
                  <c:v>2.9480902160000002</c:v>
                </c:pt>
                <c:pt idx="1608">
                  <c:v>5.5269409500000002</c:v>
                </c:pt>
                <c:pt idx="1609">
                  <c:v>3.476669534</c:v>
                </c:pt>
                <c:pt idx="1610">
                  <c:v>3.7079382000000001</c:v>
                </c:pt>
                <c:pt idx="1611">
                  <c:v>2.98619324</c:v>
                </c:pt>
                <c:pt idx="1612">
                  <c:v>3.36312926</c:v>
                </c:pt>
                <c:pt idx="1613">
                  <c:v>3.5818555399999998</c:v>
                </c:pt>
                <c:pt idx="1614">
                  <c:v>3.9630658900000002</c:v>
                </c:pt>
                <c:pt idx="1615">
                  <c:v>3.49837848</c:v>
                </c:pt>
                <c:pt idx="1616">
                  <c:v>3.9207387100000002</c:v>
                </c:pt>
                <c:pt idx="1617">
                  <c:v>5.4534163600000003</c:v>
                </c:pt>
                <c:pt idx="1618">
                  <c:v>4.31467738</c:v>
                </c:pt>
                <c:pt idx="1619">
                  <c:v>3.4849695920000001</c:v>
                </c:pt>
                <c:pt idx="1620">
                  <c:v>2.9646379399999998</c:v>
                </c:pt>
                <c:pt idx="1621">
                  <c:v>3.0994800599999999</c:v>
                </c:pt>
                <c:pt idx="1622">
                  <c:v>3.1017148899999998</c:v>
                </c:pt>
                <c:pt idx="1623">
                  <c:v>3.3946867699999999</c:v>
                </c:pt>
                <c:pt idx="1624">
                  <c:v>3.3580705000000002</c:v>
                </c:pt>
                <c:pt idx="1625">
                  <c:v>3.6180401500000001</c:v>
                </c:pt>
                <c:pt idx="1626">
                  <c:v>2.6844511799999999</c:v>
                </c:pt>
                <c:pt idx="1627">
                  <c:v>3.0633729299999999</c:v>
                </c:pt>
                <c:pt idx="1628">
                  <c:v>3.5562725300000002</c:v>
                </c:pt>
                <c:pt idx="1629">
                  <c:v>3.39452547</c:v>
                </c:pt>
                <c:pt idx="1630">
                  <c:v>3.3145815600000001</c:v>
                </c:pt>
                <c:pt idx="1631">
                  <c:v>3.2693580099999999</c:v>
                </c:pt>
                <c:pt idx="1632">
                  <c:v>3.8198060800000002</c:v>
                </c:pt>
                <c:pt idx="1633">
                  <c:v>3.36200432</c:v>
                </c:pt>
                <c:pt idx="1634">
                  <c:v>4.0127782390000002</c:v>
                </c:pt>
                <c:pt idx="1635">
                  <c:v>3.37287413</c:v>
                </c:pt>
                <c:pt idx="1636">
                  <c:v>3.1040814050000001</c:v>
                </c:pt>
                <c:pt idx="1637">
                  <c:v>3.3042499699999999</c:v>
                </c:pt>
                <c:pt idx="1638">
                  <c:v>3.4059714300000001</c:v>
                </c:pt>
                <c:pt idx="1639">
                  <c:v>3.6648192100000001</c:v>
                </c:pt>
                <c:pt idx="1640">
                  <c:v>3.4225987299999998</c:v>
                </c:pt>
                <c:pt idx="1641">
                  <c:v>3.12321793</c:v>
                </c:pt>
                <c:pt idx="1642">
                  <c:v>3.4064992300000001</c:v>
                </c:pt>
                <c:pt idx="1643">
                  <c:v>3.1940228789999998</c:v>
                </c:pt>
                <c:pt idx="1644">
                  <c:v>3.2339953700000001</c:v>
                </c:pt>
                <c:pt idx="1645">
                  <c:v>3.3553328900000001</c:v>
                </c:pt>
                <c:pt idx="1646">
                  <c:v>3.0134153640000001</c:v>
                </c:pt>
                <c:pt idx="1647">
                  <c:v>3.1937504300000001</c:v>
                </c:pt>
                <c:pt idx="1648">
                  <c:v>3.7833420000000002</c:v>
                </c:pt>
                <c:pt idx="1649">
                  <c:v>3.6131391709999998</c:v>
                </c:pt>
                <c:pt idx="1650">
                  <c:v>3.3328533120000001</c:v>
                </c:pt>
                <c:pt idx="1651">
                  <c:v>3.79089499</c:v>
                </c:pt>
                <c:pt idx="1652">
                  <c:v>3.1400047600000001</c:v>
                </c:pt>
                <c:pt idx="1653">
                  <c:v>3.3427309799999998</c:v>
                </c:pt>
                <c:pt idx="1654">
                  <c:v>3.5071840999999999</c:v>
                </c:pt>
                <c:pt idx="1655">
                  <c:v>3.0947696900000001</c:v>
                </c:pt>
                <c:pt idx="1656">
                  <c:v>3.4709999200000001</c:v>
                </c:pt>
                <c:pt idx="1657">
                  <c:v>3.5904547299999998</c:v>
                </c:pt>
                <c:pt idx="1658">
                  <c:v>3.4941892700000001</c:v>
                </c:pt>
                <c:pt idx="1659">
                  <c:v>3.48741309</c:v>
                </c:pt>
                <c:pt idx="1660">
                  <c:v>3.2008806500000002</c:v>
                </c:pt>
                <c:pt idx="1661">
                  <c:v>2.9182145400000001</c:v>
                </c:pt>
                <c:pt idx="1662">
                  <c:v>3.2936147199999999</c:v>
                </c:pt>
                <c:pt idx="1663">
                  <c:v>3.7482460870000001</c:v>
                </c:pt>
                <c:pt idx="1664">
                  <c:v>4.4276776399999997</c:v>
                </c:pt>
                <c:pt idx="1665">
                  <c:v>3.915836697</c:v>
                </c:pt>
                <c:pt idx="1666">
                  <c:v>3.7920147800000001</c:v>
                </c:pt>
                <c:pt idx="1667">
                  <c:v>3.7935659199999998</c:v>
                </c:pt>
                <c:pt idx="1668">
                  <c:v>3.07901318</c:v>
                </c:pt>
                <c:pt idx="1669">
                  <c:v>2.9885941599999999</c:v>
                </c:pt>
                <c:pt idx="1670">
                  <c:v>3.3901560800000001</c:v>
                </c:pt>
                <c:pt idx="1671">
                  <c:v>3.1334666100000002</c:v>
                </c:pt>
                <c:pt idx="1672">
                  <c:v>3.2335600200000001</c:v>
                </c:pt>
                <c:pt idx="1673">
                  <c:v>3.45128952</c:v>
                </c:pt>
                <c:pt idx="1674">
                  <c:v>3.3904015200000002</c:v>
                </c:pt>
                <c:pt idx="1675">
                  <c:v>2.7518473000000001</c:v>
                </c:pt>
                <c:pt idx="1676">
                  <c:v>3.3785596099999999</c:v>
                </c:pt>
                <c:pt idx="1677">
                  <c:v>3.26405302</c:v>
                </c:pt>
                <c:pt idx="1678">
                  <c:v>3.3786220880000002</c:v>
                </c:pt>
                <c:pt idx="1679">
                  <c:v>2.9455912299999998</c:v>
                </c:pt>
                <c:pt idx="1680">
                  <c:v>3.4511635200000002</c:v>
                </c:pt>
                <c:pt idx="1681">
                  <c:v>3.5242426679999999</c:v>
                </c:pt>
                <c:pt idx="1682">
                  <c:v>3.7264099800000001</c:v>
                </c:pt>
                <c:pt idx="1683">
                  <c:v>3.5043069</c:v>
                </c:pt>
                <c:pt idx="1684">
                  <c:v>3.4013479100000001</c:v>
                </c:pt>
                <c:pt idx="1685">
                  <c:v>3.3937377299999998</c:v>
                </c:pt>
                <c:pt idx="1686">
                  <c:v>3.0623257000000002</c:v>
                </c:pt>
                <c:pt idx="1687">
                  <c:v>3.2110997459999999</c:v>
                </c:pt>
                <c:pt idx="1688">
                  <c:v>2.6416059399999998</c:v>
                </c:pt>
                <c:pt idx="1689">
                  <c:v>3.3031221400000002</c:v>
                </c:pt>
                <c:pt idx="1690">
                  <c:v>3.5861639099999998</c:v>
                </c:pt>
                <c:pt idx="1691">
                  <c:v>3.21614019</c:v>
                </c:pt>
                <c:pt idx="1692">
                  <c:v>3.51381064</c:v>
                </c:pt>
                <c:pt idx="1693">
                  <c:v>3.2076726400000002</c:v>
                </c:pt>
                <c:pt idx="1694">
                  <c:v>3.7891047229999999</c:v>
                </c:pt>
                <c:pt idx="1695">
                  <c:v>3.2505278899999999</c:v>
                </c:pt>
                <c:pt idx="1696">
                  <c:v>2.466592345</c:v>
                </c:pt>
                <c:pt idx="1697">
                  <c:v>3.505355883</c:v>
                </c:pt>
                <c:pt idx="1698">
                  <c:v>3.2761204400000001</c:v>
                </c:pt>
                <c:pt idx="1699">
                  <c:v>3.4655127999999999</c:v>
                </c:pt>
                <c:pt idx="1700">
                  <c:v>2.8313222900000001</c:v>
                </c:pt>
                <c:pt idx="1701">
                  <c:v>2.94950746</c:v>
                </c:pt>
                <c:pt idx="1702">
                  <c:v>3.3298616299999999</c:v>
                </c:pt>
                <c:pt idx="1703">
                  <c:v>4.3363921300000001</c:v>
                </c:pt>
                <c:pt idx="1704">
                  <c:v>3.5008446100000001</c:v>
                </c:pt>
                <c:pt idx="1705">
                  <c:v>3.3106936299999998</c:v>
                </c:pt>
                <c:pt idx="1706">
                  <c:v>3.3972123330000001</c:v>
                </c:pt>
                <c:pt idx="1707">
                  <c:v>3.5640047500000001</c:v>
                </c:pt>
                <c:pt idx="1708">
                  <c:v>3.2203993299999998</c:v>
                </c:pt>
                <c:pt idx="1709">
                  <c:v>3.7931931300000001</c:v>
                </c:pt>
                <c:pt idx="1710">
                  <c:v>2.9909595800000002</c:v>
                </c:pt>
                <c:pt idx="1711">
                  <c:v>4.0899552049999999</c:v>
                </c:pt>
                <c:pt idx="1712">
                  <c:v>2.3362270500000002</c:v>
                </c:pt>
                <c:pt idx="1713">
                  <c:v>3.53409679</c:v>
                </c:pt>
                <c:pt idx="1714">
                  <c:v>3.13189538</c:v>
                </c:pt>
                <c:pt idx="1715">
                  <c:v>2.9788455900000002</c:v>
                </c:pt>
                <c:pt idx="1716">
                  <c:v>3.4429097</c:v>
                </c:pt>
                <c:pt idx="1717">
                  <c:v>3.5333985920000002</c:v>
                </c:pt>
                <c:pt idx="1718">
                  <c:v>3.3070675390000002</c:v>
                </c:pt>
                <c:pt idx="1719">
                  <c:v>3.6962806100000001</c:v>
                </c:pt>
                <c:pt idx="1720">
                  <c:v>2.6929002299999998</c:v>
                </c:pt>
                <c:pt idx="1721">
                  <c:v>3.1490015900000001</c:v>
                </c:pt>
                <c:pt idx="1722">
                  <c:v>3.6146961750000002</c:v>
                </c:pt>
                <c:pt idx="1723">
                  <c:v>4.528326893</c:v>
                </c:pt>
                <c:pt idx="1724">
                  <c:v>3.49499424</c:v>
                </c:pt>
                <c:pt idx="1725">
                  <c:v>3.1070369000000002</c:v>
                </c:pt>
                <c:pt idx="1726">
                  <c:v>2.52347937</c:v>
                </c:pt>
                <c:pt idx="1727">
                  <c:v>3.8267909809999998</c:v>
                </c:pt>
                <c:pt idx="1728">
                  <c:v>2.5302878400000002</c:v>
                </c:pt>
                <c:pt idx="1729">
                  <c:v>2.9135439939999999</c:v>
                </c:pt>
                <c:pt idx="1730">
                  <c:v>3.2731485299999998</c:v>
                </c:pt>
                <c:pt idx="1731">
                  <c:v>3.4272446900000002</c:v>
                </c:pt>
                <c:pt idx="1732">
                  <c:v>3.6606378500000001</c:v>
                </c:pt>
                <c:pt idx="1733">
                  <c:v>3.4678159800000001</c:v>
                </c:pt>
                <c:pt idx="1734">
                  <c:v>2.69822899</c:v>
                </c:pt>
                <c:pt idx="1735">
                  <c:v>3.023212038</c:v>
                </c:pt>
                <c:pt idx="1736">
                  <c:v>3.2525795999999998</c:v>
                </c:pt>
                <c:pt idx="1737">
                  <c:v>2.88439098</c:v>
                </c:pt>
                <c:pt idx="1738">
                  <c:v>3.55924591</c:v>
                </c:pt>
                <c:pt idx="1739">
                  <c:v>3.000237458</c:v>
                </c:pt>
                <c:pt idx="1740">
                  <c:v>3.0739393100000001</c:v>
                </c:pt>
                <c:pt idx="1741">
                  <c:v>3.2560112399999999</c:v>
                </c:pt>
                <c:pt idx="1742">
                  <c:v>3.8639497700000001</c:v>
                </c:pt>
                <c:pt idx="1743">
                  <c:v>3.2759139300000002</c:v>
                </c:pt>
                <c:pt idx="1744">
                  <c:v>3.2865494000000002</c:v>
                </c:pt>
                <c:pt idx="1745">
                  <c:v>3.5945093699999999</c:v>
                </c:pt>
                <c:pt idx="1746">
                  <c:v>3.49778367</c:v>
                </c:pt>
                <c:pt idx="1747">
                  <c:v>4.1340362800000001</c:v>
                </c:pt>
                <c:pt idx="1748">
                  <c:v>3.9354543999999998</c:v>
                </c:pt>
                <c:pt idx="1749">
                  <c:v>3.4498671600000002</c:v>
                </c:pt>
                <c:pt idx="1750">
                  <c:v>3.5263566700000002</c:v>
                </c:pt>
                <c:pt idx="1751">
                  <c:v>3.24059089</c:v>
                </c:pt>
                <c:pt idx="1752">
                  <c:v>3.7854573399999998</c:v>
                </c:pt>
                <c:pt idx="1753">
                  <c:v>3.2059440399999999</c:v>
                </c:pt>
                <c:pt idx="1754">
                  <c:v>3.6063578600000001</c:v>
                </c:pt>
                <c:pt idx="1755">
                  <c:v>3.7786854700000001</c:v>
                </c:pt>
                <c:pt idx="1756">
                  <c:v>3.0630501699999999</c:v>
                </c:pt>
                <c:pt idx="1757">
                  <c:v>3.9403640100000001</c:v>
                </c:pt>
                <c:pt idx="1758">
                  <c:v>3.19187361</c:v>
                </c:pt>
                <c:pt idx="1759">
                  <c:v>3.2190963199999998</c:v>
                </c:pt>
                <c:pt idx="1760">
                  <c:v>3.4194019400000002</c:v>
                </c:pt>
                <c:pt idx="1761">
                  <c:v>3.3482887300000002</c:v>
                </c:pt>
                <c:pt idx="1762">
                  <c:v>3.1858945900000002</c:v>
                </c:pt>
                <c:pt idx="1763">
                  <c:v>2.7084795499999998</c:v>
                </c:pt>
                <c:pt idx="1764">
                  <c:v>3.5426518200000001</c:v>
                </c:pt>
                <c:pt idx="1765">
                  <c:v>3.53557035</c:v>
                </c:pt>
                <c:pt idx="1766">
                  <c:v>3.6545886400000001</c:v>
                </c:pt>
                <c:pt idx="1767">
                  <c:v>3.0761257</c:v>
                </c:pt>
                <c:pt idx="1768">
                  <c:v>3.5327483000000002</c:v>
                </c:pt>
                <c:pt idx="1769">
                  <c:v>3.58384839</c:v>
                </c:pt>
                <c:pt idx="1770">
                  <c:v>2.8972913299999998</c:v>
                </c:pt>
                <c:pt idx="1771">
                  <c:v>3.3354638799999998</c:v>
                </c:pt>
                <c:pt idx="1772">
                  <c:v>3.6267050699999999</c:v>
                </c:pt>
                <c:pt idx="1773">
                  <c:v>2.660174155</c:v>
                </c:pt>
                <c:pt idx="1774">
                  <c:v>3.5159587299999999</c:v>
                </c:pt>
                <c:pt idx="1775">
                  <c:v>2.8023759300000002</c:v>
                </c:pt>
                <c:pt idx="1776">
                  <c:v>3.282784715</c:v>
                </c:pt>
                <c:pt idx="1777">
                  <c:v>3.3060652199999998</c:v>
                </c:pt>
                <c:pt idx="1778">
                  <c:v>3.3064218200000002</c:v>
                </c:pt>
                <c:pt idx="1779">
                  <c:v>4.0094969100000002</c:v>
                </c:pt>
                <c:pt idx="1780">
                  <c:v>3.1168672000000002</c:v>
                </c:pt>
                <c:pt idx="1781">
                  <c:v>3.908554621</c:v>
                </c:pt>
                <c:pt idx="1782">
                  <c:v>2.8379232499999998</c:v>
                </c:pt>
                <c:pt idx="1783">
                  <c:v>3.0357184799999999</c:v>
                </c:pt>
                <c:pt idx="1784">
                  <c:v>3.2458971289999998</c:v>
                </c:pt>
                <c:pt idx="1785">
                  <c:v>2.87705543</c:v>
                </c:pt>
                <c:pt idx="1786">
                  <c:v>2.80460456</c:v>
                </c:pt>
                <c:pt idx="1787">
                  <c:v>3.5438311599999999</c:v>
                </c:pt>
                <c:pt idx="1788">
                  <c:v>3.4540786130000001</c:v>
                </c:pt>
                <c:pt idx="1789">
                  <c:v>3.2178785599999999</c:v>
                </c:pt>
                <c:pt idx="1790">
                  <c:v>2.7024854999999999</c:v>
                </c:pt>
                <c:pt idx="1791">
                  <c:v>3.54642137</c:v>
                </c:pt>
                <c:pt idx="1792">
                  <c:v>3.5085613599999999</c:v>
                </c:pt>
                <c:pt idx="1793">
                  <c:v>3.7726661300000002</c:v>
                </c:pt>
                <c:pt idx="1794">
                  <c:v>3.1990231599999999</c:v>
                </c:pt>
                <c:pt idx="1795">
                  <c:v>2.83637987</c:v>
                </c:pt>
                <c:pt idx="1796">
                  <c:v>3.2762640200000002</c:v>
                </c:pt>
                <c:pt idx="1797">
                  <c:v>2.7105333300000001</c:v>
                </c:pt>
                <c:pt idx="1798">
                  <c:v>2.92372041</c:v>
                </c:pt>
                <c:pt idx="1799">
                  <c:v>3.4026509300000001</c:v>
                </c:pt>
                <c:pt idx="1800">
                  <c:v>3.6568886699999998</c:v>
                </c:pt>
                <c:pt idx="1801">
                  <c:v>3.155859714</c:v>
                </c:pt>
                <c:pt idx="1802">
                  <c:v>3.0293531300000001</c:v>
                </c:pt>
                <c:pt idx="1803">
                  <c:v>2.94969335</c:v>
                </c:pt>
                <c:pt idx="1804">
                  <c:v>3.5905726599999999</c:v>
                </c:pt>
                <c:pt idx="1805">
                  <c:v>3.0485135099999998</c:v>
                </c:pt>
                <c:pt idx="1806">
                  <c:v>3.2110634999999998</c:v>
                </c:pt>
                <c:pt idx="1807">
                  <c:v>3.12074658</c:v>
                </c:pt>
                <c:pt idx="1808">
                  <c:v>3.4099397300000001</c:v>
                </c:pt>
                <c:pt idx="1809">
                  <c:v>3.0483515799999998</c:v>
                </c:pt>
                <c:pt idx="1810">
                  <c:v>3.0505546699999999</c:v>
                </c:pt>
                <c:pt idx="1811">
                  <c:v>3.5015451839999998</c:v>
                </c:pt>
                <c:pt idx="1812">
                  <c:v>2.9325832699999999</c:v>
                </c:pt>
                <c:pt idx="1813">
                  <c:v>3.3123324300000001</c:v>
                </c:pt>
                <c:pt idx="1814">
                  <c:v>3.0546509300000002</c:v>
                </c:pt>
                <c:pt idx="1815">
                  <c:v>2.9168553899999998</c:v>
                </c:pt>
                <c:pt idx="1816">
                  <c:v>2.9166015600000001</c:v>
                </c:pt>
                <c:pt idx="1817">
                  <c:v>3.69695953</c:v>
                </c:pt>
                <c:pt idx="1818">
                  <c:v>3.5105915099999998</c:v>
                </c:pt>
                <c:pt idx="1819">
                  <c:v>3.6069109400000001</c:v>
                </c:pt>
                <c:pt idx="1820">
                  <c:v>3.0042001699999998</c:v>
                </c:pt>
                <c:pt idx="1821">
                  <c:v>3.10827433</c:v>
                </c:pt>
                <c:pt idx="1822">
                  <c:v>3.69216502</c:v>
                </c:pt>
                <c:pt idx="1823">
                  <c:v>3.6260332399999999</c:v>
                </c:pt>
                <c:pt idx="1824">
                  <c:v>3.17868073</c:v>
                </c:pt>
                <c:pt idx="1825">
                  <c:v>3.3328410599999998</c:v>
                </c:pt>
                <c:pt idx="1826">
                  <c:v>3.4556723709999999</c:v>
                </c:pt>
                <c:pt idx="1827">
                  <c:v>2.9484797070000002</c:v>
                </c:pt>
                <c:pt idx="1828">
                  <c:v>3.2649971560000002</c:v>
                </c:pt>
                <c:pt idx="1829">
                  <c:v>3.3088908500000001</c:v>
                </c:pt>
                <c:pt idx="1830">
                  <c:v>3.8267690299999999</c:v>
                </c:pt>
                <c:pt idx="1831">
                  <c:v>3.07943802</c:v>
                </c:pt>
                <c:pt idx="1832">
                  <c:v>3.3060751399999999</c:v>
                </c:pt>
                <c:pt idx="1833">
                  <c:v>3.1288816399999999</c:v>
                </c:pt>
                <c:pt idx="1834">
                  <c:v>3.45063057</c:v>
                </c:pt>
                <c:pt idx="1835">
                  <c:v>3.5112888350000002</c:v>
                </c:pt>
                <c:pt idx="1836">
                  <c:v>3.5661506900000002</c:v>
                </c:pt>
                <c:pt idx="1837">
                  <c:v>3.5108664350000001</c:v>
                </c:pt>
                <c:pt idx="1838">
                  <c:v>3.3964099600000002</c:v>
                </c:pt>
                <c:pt idx="1839">
                  <c:v>4.0776400500000003</c:v>
                </c:pt>
                <c:pt idx="1840">
                  <c:v>3.0126086299999999</c:v>
                </c:pt>
                <c:pt idx="1841">
                  <c:v>3.4365325499999999</c:v>
                </c:pt>
                <c:pt idx="1842">
                  <c:v>3.6966863179999998</c:v>
                </c:pt>
                <c:pt idx="1843">
                  <c:v>2.8955699699999999</c:v>
                </c:pt>
                <c:pt idx="1844">
                  <c:v>3.7101020400000002</c:v>
                </c:pt>
                <c:pt idx="1845">
                  <c:v>4.1837785399999996</c:v>
                </c:pt>
                <c:pt idx="1846">
                  <c:v>3.2684821400000001</c:v>
                </c:pt>
                <c:pt idx="1847">
                  <c:v>2.7669043499999999</c:v>
                </c:pt>
                <c:pt idx="1848">
                  <c:v>3.4561757599999998</c:v>
                </c:pt>
                <c:pt idx="1849">
                  <c:v>3.2127520500000002</c:v>
                </c:pt>
                <c:pt idx="1850">
                  <c:v>3.5311448599999999</c:v>
                </c:pt>
                <c:pt idx="1851">
                  <c:v>3.2625768700000002</c:v>
                </c:pt>
                <c:pt idx="1852">
                  <c:v>3.3227772999999998</c:v>
                </c:pt>
                <c:pt idx="1853">
                  <c:v>3.2495381499999998</c:v>
                </c:pt>
                <c:pt idx="1854">
                  <c:v>3.6554045999999998</c:v>
                </c:pt>
                <c:pt idx="1855">
                  <c:v>3.6130437299999998</c:v>
                </c:pt>
                <c:pt idx="1856">
                  <c:v>3.9436445899999999</c:v>
                </c:pt>
                <c:pt idx="1857">
                  <c:v>3.2844207600000002</c:v>
                </c:pt>
                <c:pt idx="1858">
                  <c:v>3.8767182400000002</c:v>
                </c:pt>
                <c:pt idx="1859">
                  <c:v>3.3192970599999998</c:v>
                </c:pt>
                <c:pt idx="1860">
                  <c:v>3.351584399</c:v>
                </c:pt>
                <c:pt idx="1861">
                  <c:v>3.5356941800000001</c:v>
                </c:pt>
                <c:pt idx="1862">
                  <c:v>3.6266292400000002</c:v>
                </c:pt>
                <c:pt idx="1863">
                  <c:v>3.7101219099999998</c:v>
                </c:pt>
                <c:pt idx="1864">
                  <c:v>3.3827628399999998</c:v>
                </c:pt>
                <c:pt idx="1865">
                  <c:v>7.4472253999999998</c:v>
                </c:pt>
                <c:pt idx="1866">
                  <c:v>3.2704051299999999</c:v>
                </c:pt>
                <c:pt idx="1867">
                  <c:v>3.4199173470000002</c:v>
                </c:pt>
                <c:pt idx="1868">
                  <c:v>3.29777466</c:v>
                </c:pt>
                <c:pt idx="1869">
                  <c:v>3.2578045900000001</c:v>
                </c:pt>
                <c:pt idx="1870">
                  <c:v>2.9674923799999999</c:v>
                </c:pt>
                <c:pt idx="1871">
                  <c:v>3.2830632199999998</c:v>
                </c:pt>
                <c:pt idx="1872">
                  <c:v>3.3148580299999999</c:v>
                </c:pt>
                <c:pt idx="1873">
                  <c:v>3.231313095</c:v>
                </c:pt>
                <c:pt idx="1874">
                  <c:v>4.0751384100000001</c:v>
                </c:pt>
                <c:pt idx="1875">
                  <c:v>3.2526302299999998</c:v>
                </c:pt>
                <c:pt idx="1876">
                  <c:v>3.0805833900000001</c:v>
                </c:pt>
                <c:pt idx="1877">
                  <c:v>3.5213691499999999</c:v>
                </c:pt>
                <c:pt idx="1878">
                  <c:v>3.2266402200000002</c:v>
                </c:pt>
                <c:pt idx="1879">
                  <c:v>3.2045622900000001</c:v>
                </c:pt>
                <c:pt idx="1880">
                  <c:v>3.4974444899999999</c:v>
                </c:pt>
                <c:pt idx="1881">
                  <c:v>3.82550949</c:v>
                </c:pt>
                <c:pt idx="1882">
                  <c:v>3.20932203</c:v>
                </c:pt>
                <c:pt idx="1883">
                  <c:v>3.7133821899999999</c:v>
                </c:pt>
                <c:pt idx="1884">
                  <c:v>3.1143881699999998</c:v>
                </c:pt>
                <c:pt idx="1885">
                  <c:v>3.5422164399999998</c:v>
                </c:pt>
                <c:pt idx="1886">
                  <c:v>3.005969001</c:v>
                </c:pt>
                <c:pt idx="1887">
                  <c:v>2.87655773</c:v>
                </c:pt>
                <c:pt idx="1888">
                  <c:v>3.5105299109999999</c:v>
                </c:pt>
                <c:pt idx="1889">
                  <c:v>3.44741242</c:v>
                </c:pt>
                <c:pt idx="1890">
                  <c:v>2.7645940599999999</c:v>
                </c:pt>
                <c:pt idx="1891">
                  <c:v>3.46932178</c:v>
                </c:pt>
                <c:pt idx="1892">
                  <c:v>3.3145451800000001</c:v>
                </c:pt>
                <c:pt idx="1893">
                  <c:v>3.6960275</c:v>
                </c:pt>
                <c:pt idx="1894">
                  <c:v>3.4008980700000002</c:v>
                </c:pt>
                <c:pt idx="1895">
                  <c:v>3.30497402</c:v>
                </c:pt>
                <c:pt idx="1896">
                  <c:v>2.7987183400000002</c:v>
                </c:pt>
                <c:pt idx="1897">
                  <c:v>3.2831473899999999</c:v>
                </c:pt>
                <c:pt idx="1898">
                  <c:v>3.3886826499999998</c:v>
                </c:pt>
                <c:pt idx="1899">
                  <c:v>3.1928289799999998</c:v>
                </c:pt>
                <c:pt idx="1900">
                  <c:v>3.7514835899999999</c:v>
                </c:pt>
                <c:pt idx="1901">
                  <c:v>2.9829690960000002</c:v>
                </c:pt>
                <c:pt idx="1902">
                  <c:v>3.2470216700000001</c:v>
                </c:pt>
                <c:pt idx="1903">
                  <c:v>3.2601953099999998</c:v>
                </c:pt>
                <c:pt idx="1904">
                  <c:v>3.3756670099999999</c:v>
                </c:pt>
                <c:pt idx="1905">
                  <c:v>3.4275951400000002</c:v>
                </c:pt>
                <c:pt idx="1906">
                  <c:v>3.35369143</c:v>
                </c:pt>
                <c:pt idx="1907">
                  <c:v>3.2807344700000001</c:v>
                </c:pt>
                <c:pt idx="1908">
                  <c:v>3.2842820509999999</c:v>
                </c:pt>
                <c:pt idx="1909">
                  <c:v>3.2158279400000001</c:v>
                </c:pt>
                <c:pt idx="1910">
                  <c:v>3.43306734</c:v>
                </c:pt>
                <c:pt idx="1911">
                  <c:v>3.7103202199999998</c:v>
                </c:pt>
                <c:pt idx="1912">
                  <c:v>3.1896749</c:v>
                </c:pt>
                <c:pt idx="1913">
                  <c:v>3.3772598239999998</c:v>
                </c:pt>
                <c:pt idx="1914">
                  <c:v>3.0503982199999999</c:v>
                </c:pt>
                <c:pt idx="1915">
                  <c:v>3.3500606400000001</c:v>
                </c:pt>
                <c:pt idx="1916">
                  <c:v>3.25666067</c:v>
                </c:pt>
                <c:pt idx="1917">
                  <c:v>2.5148443199999999</c:v>
                </c:pt>
                <c:pt idx="1918">
                  <c:v>2.6550392500000002</c:v>
                </c:pt>
                <c:pt idx="1919">
                  <c:v>3.54411816</c:v>
                </c:pt>
                <c:pt idx="1920">
                  <c:v>3.8256742899999998</c:v>
                </c:pt>
                <c:pt idx="1921">
                  <c:v>2.87469435</c:v>
                </c:pt>
                <c:pt idx="1922">
                  <c:v>3.8952523499999998</c:v>
                </c:pt>
                <c:pt idx="1923">
                  <c:v>3.0449725999999999</c:v>
                </c:pt>
                <c:pt idx="1924">
                  <c:v>3.0134664799999999</c:v>
                </c:pt>
                <c:pt idx="1925">
                  <c:v>3.0783049500000002</c:v>
                </c:pt>
                <c:pt idx="1926">
                  <c:v>3.1006824200000001</c:v>
                </c:pt>
                <c:pt idx="1927">
                  <c:v>3.1905301499999998</c:v>
                </c:pt>
                <c:pt idx="1928">
                  <c:v>3.141074261</c:v>
                </c:pt>
                <c:pt idx="1929">
                  <c:v>3.4945187600000001</c:v>
                </c:pt>
                <c:pt idx="1930">
                  <c:v>3.2179852100000002</c:v>
                </c:pt>
                <c:pt idx="1931">
                  <c:v>3.0087303099999998</c:v>
                </c:pt>
                <c:pt idx="1932">
                  <c:v>3.1035149299999998</c:v>
                </c:pt>
                <c:pt idx="1933">
                  <c:v>2.8285663639999998</c:v>
                </c:pt>
                <c:pt idx="1934">
                  <c:v>2.9353924299999998</c:v>
                </c:pt>
                <c:pt idx="1935">
                  <c:v>3.1198416199999999</c:v>
                </c:pt>
                <c:pt idx="1936">
                  <c:v>3.5325300199999998</c:v>
                </c:pt>
                <c:pt idx="1937">
                  <c:v>3.2239169599999999</c:v>
                </c:pt>
                <c:pt idx="1938">
                  <c:v>3.4280081490000001</c:v>
                </c:pt>
                <c:pt idx="1939">
                  <c:v>3.7243719199999998</c:v>
                </c:pt>
                <c:pt idx="1940">
                  <c:v>3.0892299099999998</c:v>
                </c:pt>
                <c:pt idx="1941">
                  <c:v>3.4095019999999998</c:v>
                </c:pt>
                <c:pt idx="1942">
                  <c:v>3.1121283499999999</c:v>
                </c:pt>
                <c:pt idx="1943">
                  <c:v>3.8488451800000001</c:v>
                </c:pt>
                <c:pt idx="1944">
                  <c:v>3.3765054569999999</c:v>
                </c:pt>
                <c:pt idx="1945">
                  <c:v>2.6034147700000001</c:v>
                </c:pt>
                <c:pt idx="1946">
                  <c:v>3.4060107500000001</c:v>
                </c:pt>
                <c:pt idx="1947">
                  <c:v>3.0937913500000001</c:v>
                </c:pt>
                <c:pt idx="1948">
                  <c:v>3.4386213749999999</c:v>
                </c:pt>
                <c:pt idx="1949">
                  <c:v>3.0927190599999999</c:v>
                </c:pt>
                <c:pt idx="1950">
                  <c:v>2.98822206</c:v>
                </c:pt>
                <c:pt idx="1951">
                  <c:v>3.0787655699999998</c:v>
                </c:pt>
                <c:pt idx="1952">
                  <c:v>3.3486899550000002</c:v>
                </c:pt>
                <c:pt idx="1953">
                  <c:v>2.5174581790000001</c:v>
                </c:pt>
                <c:pt idx="1954">
                  <c:v>3.1978022199999998</c:v>
                </c:pt>
                <c:pt idx="1955">
                  <c:v>3.17753467</c:v>
                </c:pt>
                <c:pt idx="1956">
                  <c:v>3.5616820690000002</c:v>
                </c:pt>
                <c:pt idx="1957">
                  <c:v>2.43367208</c:v>
                </c:pt>
                <c:pt idx="1958">
                  <c:v>3.5316606400000001</c:v>
                </c:pt>
                <c:pt idx="1959">
                  <c:v>3.10541811</c:v>
                </c:pt>
                <c:pt idx="1960">
                  <c:v>2.7118110999999998</c:v>
                </c:pt>
                <c:pt idx="1961">
                  <c:v>3.2228627300000001</c:v>
                </c:pt>
                <c:pt idx="1962">
                  <c:v>3.0214647499999998</c:v>
                </c:pt>
                <c:pt idx="1963">
                  <c:v>3.0565989400000002</c:v>
                </c:pt>
                <c:pt idx="1964">
                  <c:v>2.6827616399999998</c:v>
                </c:pt>
                <c:pt idx="1965">
                  <c:v>2.7133614640000001</c:v>
                </c:pt>
                <c:pt idx="1966">
                  <c:v>3.1538792999999998</c:v>
                </c:pt>
                <c:pt idx="1967">
                  <c:v>3.3256120500000002</c:v>
                </c:pt>
                <c:pt idx="1968">
                  <c:v>3.8834471599999998</c:v>
                </c:pt>
                <c:pt idx="1969">
                  <c:v>4.0587082900000002</c:v>
                </c:pt>
                <c:pt idx="1970">
                  <c:v>2.9296926000000001</c:v>
                </c:pt>
                <c:pt idx="1971">
                  <c:v>2.9176610599999999</c:v>
                </c:pt>
                <c:pt idx="1972">
                  <c:v>2.7992136200000002</c:v>
                </c:pt>
                <c:pt idx="1973">
                  <c:v>3.2283502400000001</c:v>
                </c:pt>
                <c:pt idx="1974">
                  <c:v>3.1886344910000002</c:v>
                </c:pt>
                <c:pt idx="1975">
                  <c:v>3.1734096200000002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89-4B21-894B-F8C0216F8AFF}"/>
            </c:ext>
          </c:extLst>
        </c:ser>
        <c:ser>
          <c:idx val="0"/>
          <c:order val="3"/>
          <c:spPr>
            <a:ln w="19050" cap="rnd">
              <a:noFill/>
              <a:round/>
            </a:ln>
            <a:effectLst/>
          </c:spPr>
          <c:marker>
            <c:symbol val="triangle"/>
            <c:size val="4"/>
            <c:spPr>
              <a:solidFill>
                <a:schemeClr val="accent1">
                  <a:alpha val="20000"/>
                </a:schemeClr>
              </a:solidFill>
              <a:ln w="9525">
                <a:solidFill>
                  <a:schemeClr val="accent1">
                    <a:alpha val="30000"/>
                  </a:schemeClr>
                </a:solidFill>
              </a:ln>
              <a:effectLst/>
            </c:spPr>
          </c:marker>
          <c:xVal>
            <c:numRef>
              <c:f>'[1]2pops_EnvData_summary_final'!$A$1978:$A$3702</c:f>
              <c:numCache>
                <c:formatCode>General</c:formatCode>
                <c:ptCount val="1725"/>
                <c:pt idx="0">
                  <c:v>1980</c:v>
                </c:pt>
                <c:pt idx="1">
                  <c:v>1980</c:v>
                </c:pt>
                <c:pt idx="2">
                  <c:v>1980</c:v>
                </c:pt>
                <c:pt idx="3">
                  <c:v>1980</c:v>
                </c:pt>
                <c:pt idx="4">
                  <c:v>1980</c:v>
                </c:pt>
                <c:pt idx="5">
                  <c:v>1980</c:v>
                </c:pt>
                <c:pt idx="6">
                  <c:v>1980</c:v>
                </c:pt>
                <c:pt idx="7">
                  <c:v>1980</c:v>
                </c:pt>
                <c:pt idx="8">
                  <c:v>1980</c:v>
                </c:pt>
                <c:pt idx="9">
                  <c:v>1980</c:v>
                </c:pt>
                <c:pt idx="10">
                  <c:v>1980</c:v>
                </c:pt>
                <c:pt idx="11">
                  <c:v>1980</c:v>
                </c:pt>
                <c:pt idx="12">
                  <c:v>1980</c:v>
                </c:pt>
                <c:pt idx="13">
                  <c:v>1980</c:v>
                </c:pt>
                <c:pt idx="14">
                  <c:v>1980</c:v>
                </c:pt>
                <c:pt idx="15">
                  <c:v>1980</c:v>
                </c:pt>
                <c:pt idx="16">
                  <c:v>1980</c:v>
                </c:pt>
                <c:pt idx="17">
                  <c:v>1980</c:v>
                </c:pt>
                <c:pt idx="18">
                  <c:v>1980</c:v>
                </c:pt>
                <c:pt idx="19">
                  <c:v>1980</c:v>
                </c:pt>
                <c:pt idx="20">
                  <c:v>1980</c:v>
                </c:pt>
                <c:pt idx="21">
                  <c:v>1980</c:v>
                </c:pt>
                <c:pt idx="22">
                  <c:v>1980</c:v>
                </c:pt>
                <c:pt idx="23">
                  <c:v>1980</c:v>
                </c:pt>
                <c:pt idx="24">
                  <c:v>1980</c:v>
                </c:pt>
                <c:pt idx="25">
                  <c:v>1980</c:v>
                </c:pt>
                <c:pt idx="26">
                  <c:v>1980</c:v>
                </c:pt>
                <c:pt idx="27">
                  <c:v>1980</c:v>
                </c:pt>
                <c:pt idx="28">
                  <c:v>1980</c:v>
                </c:pt>
                <c:pt idx="29">
                  <c:v>1980</c:v>
                </c:pt>
                <c:pt idx="30">
                  <c:v>1980</c:v>
                </c:pt>
                <c:pt idx="31">
                  <c:v>1980</c:v>
                </c:pt>
                <c:pt idx="32">
                  <c:v>1980</c:v>
                </c:pt>
                <c:pt idx="33">
                  <c:v>1980</c:v>
                </c:pt>
                <c:pt idx="34">
                  <c:v>1980</c:v>
                </c:pt>
                <c:pt idx="35">
                  <c:v>1980</c:v>
                </c:pt>
                <c:pt idx="36">
                  <c:v>1980</c:v>
                </c:pt>
                <c:pt idx="37">
                  <c:v>1980</c:v>
                </c:pt>
                <c:pt idx="38">
                  <c:v>1980</c:v>
                </c:pt>
                <c:pt idx="39">
                  <c:v>1980</c:v>
                </c:pt>
                <c:pt idx="40">
                  <c:v>1980</c:v>
                </c:pt>
                <c:pt idx="41">
                  <c:v>1980</c:v>
                </c:pt>
                <c:pt idx="42">
                  <c:v>1980</c:v>
                </c:pt>
                <c:pt idx="43">
                  <c:v>1980</c:v>
                </c:pt>
                <c:pt idx="44">
                  <c:v>1980</c:v>
                </c:pt>
                <c:pt idx="45">
                  <c:v>1980</c:v>
                </c:pt>
                <c:pt idx="46">
                  <c:v>1980</c:v>
                </c:pt>
                <c:pt idx="47">
                  <c:v>1980</c:v>
                </c:pt>
                <c:pt idx="48">
                  <c:v>1980</c:v>
                </c:pt>
                <c:pt idx="49">
                  <c:v>1981</c:v>
                </c:pt>
                <c:pt idx="50">
                  <c:v>1981</c:v>
                </c:pt>
                <c:pt idx="51">
                  <c:v>1981</c:v>
                </c:pt>
                <c:pt idx="52">
                  <c:v>1981</c:v>
                </c:pt>
                <c:pt idx="53">
                  <c:v>1981</c:v>
                </c:pt>
                <c:pt idx="54">
                  <c:v>1981</c:v>
                </c:pt>
                <c:pt idx="55">
                  <c:v>1981</c:v>
                </c:pt>
                <c:pt idx="56">
                  <c:v>1981</c:v>
                </c:pt>
                <c:pt idx="57">
                  <c:v>1981</c:v>
                </c:pt>
                <c:pt idx="58">
                  <c:v>1981</c:v>
                </c:pt>
                <c:pt idx="59">
                  <c:v>1981</c:v>
                </c:pt>
                <c:pt idx="60">
                  <c:v>1981</c:v>
                </c:pt>
                <c:pt idx="61">
                  <c:v>1981</c:v>
                </c:pt>
                <c:pt idx="62">
                  <c:v>1981</c:v>
                </c:pt>
                <c:pt idx="63">
                  <c:v>1981</c:v>
                </c:pt>
                <c:pt idx="64">
                  <c:v>1981</c:v>
                </c:pt>
                <c:pt idx="65">
                  <c:v>1981</c:v>
                </c:pt>
                <c:pt idx="66">
                  <c:v>1981</c:v>
                </c:pt>
                <c:pt idx="67">
                  <c:v>1981</c:v>
                </c:pt>
                <c:pt idx="68">
                  <c:v>1981</c:v>
                </c:pt>
                <c:pt idx="69">
                  <c:v>1981</c:v>
                </c:pt>
                <c:pt idx="70">
                  <c:v>1981</c:v>
                </c:pt>
                <c:pt idx="71">
                  <c:v>1981</c:v>
                </c:pt>
                <c:pt idx="72">
                  <c:v>1981</c:v>
                </c:pt>
                <c:pt idx="73">
                  <c:v>1981</c:v>
                </c:pt>
                <c:pt idx="74">
                  <c:v>1981</c:v>
                </c:pt>
                <c:pt idx="75">
                  <c:v>1981</c:v>
                </c:pt>
                <c:pt idx="76">
                  <c:v>1981</c:v>
                </c:pt>
                <c:pt idx="77">
                  <c:v>1981</c:v>
                </c:pt>
                <c:pt idx="78">
                  <c:v>1981</c:v>
                </c:pt>
                <c:pt idx="79">
                  <c:v>1981</c:v>
                </c:pt>
                <c:pt idx="80">
                  <c:v>1981</c:v>
                </c:pt>
                <c:pt idx="81">
                  <c:v>1981</c:v>
                </c:pt>
                <c:pt idx="82">
                  <c:v>1981</c:v>
                </c:pt>
                <c:pt idx="83">
                  <c:v>1981</c:v>
                </c:pt>
                <c:pt idx="84">
                  <c:v>1981</c:v>
                </c:pt>
                <c:pt idx="85">
                  <c:v>1981</c:v>
                </c:pt>
                <c:pt idx="86">
                  <c:v>1981</c:v>
                </c:pt>
                <c:pt idx="87">
                  <c:v>1981</c:v>
                </c:pt>
                <c:pt idx="88">
                  <c:v>1982</c:v>
                </c:pt>
                <c:pt idx="89">
                  <c:v>1982</c:v>
                </c:pt>
                <c:pt idx="90">
                  <c:v>1982</c:v>
                </c:pt>
                <c:pt idx="91">
                  <c:v>1982</c:v>
                </c:pt>
                <c:pt idx="92">
                  <c:v>1982</c:v>
                </c:pt>
                <c:pt idx="93">
                  <c:v>1982</c:v>
                </c:pt>
                <c:pt idx="94">
                  <c:v>1982</c:v>
                </c:pt>
                <c:pt idx="95">
                  <c:v>1982</c:v>
                </c:pt>
                <c:pt idx="96">
                  <c:v>1982</c:v>
                </c:pt>
                <c:pt idx="97">
                  <c:v>1982</c:v>
                </c:pt>
                <c:pt idx="98">
                  <c:v>1982</c:v>
                </c:pt>
                <c:pt idx="99">
                  <c:v>1982</c:v>
                </c:pt>
                <c:pt idx="100">
                  <c:v>1982</c:v>
                </c:pt>
                <c:pt idx="101">
                  <c:v>1982</c:v>
                </c:pt>
                <c:pt idx="102">
                  <c:v>1982</c:v>
                </c:pt>
                <c:pt idx="103">
                  <c:v>1982</c:v>
                </c:pt>
                <c:pt idx="104">
                  <c:v>1982</c:v>
                </c:pt>
                <c:pt idx="105">
                  <c:v>1982</c:v>
                </c:pt>
                <c:pt idx="106">
                  <c:v>1982</c:v>
                </c:pt>
                <c:pt idx="107">
                  <c:v>1982</c:v>
                </c:pt>
                <c:pt idx="108">
                  <c:v>1982</c:v>
                </c:pt>
                <c:pt idx="109">
                  <c:v>1982</c:v>
                </c:pt>
                <c:pt idx="110">
                  <c:v>1982</c:v>
                </c:pt>
                <c:pt idx="111">
                  <c:v>1982</c:v>
                </c:pt>
                <c:pt idx="112">
                  <c:v>1982</c:v>
                </c:pt>
                <c:pt idx="113">
                  <c:v>1982</c:v>
                </c:pt>
                <c:pt idx="114">
                  <c:v>1982</c:v>
                </c:pt>
                <c:pt idx="115">
                  <c:v>1982</c:v>
                </c:pt>
                <c:pt idx="116">
                  <c:v>1982</c:v>
                </c:pt>
                <c:pt idx="117">
                  <c:v>1982</c:v>
                </c:pt>
                <c:pt idx="118">
                  <c:v>1982</c:v>
                </c:pt>
                <c:pt idx="119">
                  <c:v>1982</c:v>
                </c:pt>
                <c:pt idx="120">
                  <c:v>1982</c:v>
                </c:pt>
                <c:pt idx="121">
                  <c:v>1982</c:v>
                </c:pt>
                <c:pt idx="122">
                  <c:v>1982</c:v>
                </c:pt>
                <c:pt idx="123">
                  <c:v>1982</c:v>
                </c:pt>
                <c:pt idx="124">
                  <c:v>1982</c:v>
                </c:pt>
                <c:pt idx="125">
                  <c:v>1982</c:v>
                </c:pt>
                <c:pt idx="126">
                  <c:v>1982</c:v>
                </c:pt>
                <c:pt idx="127">
                  <c:v>1982</c:v>
                </c:pt>
                <c:pt idx="128">
                  <c:v>1982</c:v>
                </c:pt>
                <c:pt idx="129">
                  <c:v>1982</c:v>
                </c:pt>
                <c:pt idx="130">
                  <c:v>1982</c:v>
                </c:pt>
                <c:pt idx="131">
                  <c:v>1982</c:v>
                </c:pt>
                <c:pt idx="132">
                  <c:v>1982</c:v>
                </c:pt>
                <c:pt idx="133">
                  <c:v>1982</c:v>
                </c:pt>
                <c:pt idx="134">
                  <c:v>1982</c:v>
                </c:pt>
                <c:pt idx="135">
                  <c:v>1982</c:v>
                </c:pt>
                <c:pt idx="136">
                  <c:v>1983</c:v>
                </c:pt>
                <c:pt idx="137">
                  <c:v>1983</c:v>
                </c:pt>
                <c:pt idx="138">
                  <c:v>1983</c:v>
                </c:pt>
                <c:pt idx="139">
                  <c:v>1983</c:v>
                </c:pt>
                <c:pt idx="140">
                  <c:v>1983</c:v>
                </c:pt>
                <c:pt idx="141">
                  <c:v>1983</c:v>
                </c:pt>
                <c:pt idx="142">
                  <c:v>1983</c:v>
                </c:pt>
                <c:pt idx="143">
                  <c:v>1983</c:v>
                </c:pt>
                <c:pt idx="144">
                  <c:v>1983</c:v>
                </c:pt>
                <c:pt idx="145">
                  <c:v>1983</c:v>
                </c:pt>
                <c:pt idx="146">
                  <c:v>1983</c:v>
                </c:pt>
                <c:pt idx="147">
                  <c:v>1983</c:v>
                </c:pt>
                <c:pt idx="148">
                  <c:v>1983</c:v>
                </c:pt>
                <c:pt idx="149">
                  <c:v>1983</c:v>
                </c:pt>
                <c:pt idx="150">
                  <c:v>1983</c:v>
                </c:pt>
                <c:pt idx="151">
                  <c:v>1983</c:v>
                </c:pt>
                <c:pt idx="152">
                  <c:v>1983</c:v>
                </c:pt>
                <c:pt idx="153">
                  <c:v>1983</c:v>
                </c:pt>
                <c:pt idx="154">
                  <c:v>1983</c:v>
                </c:pt>
                <c:pt idx="155">
                  <c:v>1983</c:v>
                </c:pt>
                <c:pt idx="156">
                  <c:v>1983</c:v>
                </c:pt>
                <c:pt idx="157">
                  <c:v>1983</c:v>
                </c:pt>
                <c:pt idx="158">
                  <c:v>1983</c:v>
                </c:pt>
                <c:pt idx="159">
                  <c:v>1983</c:v>
                </c:pt>
                <c:pt idx="160">
                  <c:v>1983</c:v>
                </c:pt>
                <c:pt idx="161">
                  <c:v>1983</c:v>
                </c:pt>
                <c:pt idx="162">
                  <c:v>1983</c:v>
                </c:pt>
                <c:pt idx="163">
                  <c:v>1983</c:v>
                </c:pt>
                <c:pt idx="164">
                  <c:v>1983</c:v>
                </c:pt>
                <c:pt idx="165">
                  <c:v>1983</c:v>
                </c:pt>
                <c:pt idx="166">
                  <c:v>1983</c:v>
                </c:pt>
                <c:pt idx="167">
                  <c:v>1983</c:v>
                </c:pt>
                <c:pt idx="168">
                  <c:v>1983</c:v>
                </c:pt>
                <c:pt idx="169">
                  <c:v>1983</c:v>
                </c:pt>
                <c:pt idx="170">
                  <c:v>1983</c:v>
                </c:pt>
                <c:pt idx="171">
                  <c:v>1983</c:v>
                </c:pt>
                <c:pt idx="172">
                  <c:v>1983</c:v>
                </c:pt>
                <c:pt idx="173">
                  <c:v>1983</c:v>
                </c:pt>
                <c:pt idx="174">
                  <c:v>1983</c:v>
                </c:pt>
                <c:pt idx="175">
                  <c:v>1983</c:v>
                </c:pt>
                <c:pt idx="176">
                  <c:v>1983</c:v>
                </c:pt>
                <c:pt idx="177">
                  <c:v>1983</c:v>
                </c:pt>
                <c:pt idx="178">
                  <c:v>1983</c:v>
                </c:pt>
                <c:pt idx="179">
                  <c:v>1983</c:v>
                </c:pt>
                <c:pt idx="180">
                  <c:v>1983</c:v>
                </c:pt>
                <c:pt idx="181">
                  <c:v>1983</c:v>
                </c:pt>
                <c:pt idx="182">
                  <c:v>1983</c:v>
                </c:pt>
                <c:pt idx="183">
                  <c:v>1984</c:v>
                </c:pt>
                <c:pt idx="184">
                  <c:v>1984</c:v>
                </c:pt>
                <c:pt idx="185">
                  <c:v>1984</c:v>
                </c:pt>
                <c:pt idx="186">
                  <c:v>1984</c:v>
                </c:pt>
                <c:pt idx="187">
                  <c:v>1984</c:v>
                </c:pt>
                <c:pt idx="188">
                  <c:v>1984</c:v>
                </c:pt>
                <c:pt idx="189">
                  <c:v>1984</c:v>
                </c:pt>
                <c:pt idx="190">
                  <c:v>1984</c:v>
                </c:pt>
                <c:pt idx="191">
                  <c:v>1984</c:v>
                </c:pt>
                <c:pt idx="192">
                  <c:v>1984</c:v>
                </c:pt>
                <c:pt idx="193">
                  <c:v>1984</c:v>
                </c:pt>
                <c:pt idx="194">
                  <c:v>1984</c:v>
                </c:pt>
                <c:pt idx="195">
                  <c:v>1984</c:v>
                </c:pt>
                <c:pt idx="196">
                  <c:v>1984</c:v>
                </c:pt>
                <c:pt idx="197">
                  <c:v>1984</c:v>
                </c:pt>
                <c:pt idx="198">
                  <c:v>1984</c:v>
                </c:pt>
                <c:pt idx="199">
                  <c:v>1984</c:v>
                </c:pt>
                <c:pt idx="200">
                  <c:v>1984</c:v>
                </c:pt>
                <c:pt idx="201">
                  <c:v>1984</c:v>
                </c:pt>
                <c:pt idx="202">
                  <c:v>1984</c:v>
                </c:pt>
                <c:pt idx="203">
                  <c:v>1984</c:v>
                </c:pt>
                <c:pt idx="204">
                  <c:v>1984</c:v>
                </c:pt>
                <c:pt idx="205">
                  <c:v>1984</c:v>
                </c:pt>
                <c:pt idx="206">
                  <c:v>1984</c:v>
                </c:pt>
                <c:pt idx="207">
                  <c:v>1984</c:v>
                </c:pt>
                <c:pt idx="208">
                  <c:v>1984</c:v>
                </c:pt>
                <c:pt idx="209">
                  <c:v>1984</c:v>
                </c:pt>
                <c:pt idx="210">
                  <c:v>1984</c:v>
                </c:pt>
                <c:pt idx="211">
                  <c:v>1984</c:v>
                </c:pt>
                <c:pt idx="212">
                  <c:v>1984</c:v>
                </c:pt>
                <c:pt idx="213">
                  <c:v>1984</c:v>
                </c:pt>
                <c:pt idx="214">
                  <c:v>1984</c:v>
                </c:pt>
                <c:pt idx="215">
                  <c:v>1984</c:v>
                </c:pt>
                <c:pt idx="216">
                  <c:v>1984</c:v>
                </c:pt>
                <c:pt idx="217">
                  <c:v>1984</c:v>
                </c:pt>
                <c:pt idx="218">
                  <c:v>1984</c:v>
                </c:pt>
                <c:pt idx="219">
                  <c:v>1984</c:v>
                </c:pt>
                <c:pt idx="220">
                  <c:v>1984</c:v>
                </c:pt>
                <c:pt idx="221">
                  <c:v>1984</c:v>
                </c:pt>
                <c:pt idx="222">
                  <c:v>1984</c:v>
                </c:pt>
                <c:pt idx="223">
                  <c:v>1985</c:v>
                </c:pt>
                <c:pt idx="224">
                  <c:v>1985</c:v>
                </c:pt>
                <c:pt idx="225">
                  <c:v>1985</c:v>
                </c:pt>
                <c:pt idx="226">
                  <c:v>1985</c:v>
                </c:pt>
                <c:pt idx="227">
                  <c:v>1985</c:v>
                </c:pt>
                <c:pt idx="228">
                  <c:v>1985</c:v>
                </c:pt>
                <c:pt idx="229">
                  <c:v>1985</c:v>
                </c:pt>
                <c:pt idx="230">
                  <c:v>1985</c:v>
                </c:pt>
                <c:pt idx="231">
                  <c:v>1985</c:v>
                </c:pt>
                <c:pt idx="232">
                  <c:v>1985</c:v>
                </c:pt>
                <c:pt idx="233">
                  <c:v>1985</c:v>
                </c:pt>
                <c:pt idx="234">
                  <c:v>1985</c:v>
                </c:pt>
                <c:pt idx="235">
                  <c:v>1985</c:v>
                </c:pt>
                <c:pt idx="236">
                  <c:v>1985</c:v>
                </c:pt>
                <c:pt idx="237">
                  <c:v>1985</c:v>
                </c:pt>
                <c:pt idx="238">
                  <c:v>1985</c:v>
                </c:pt>
                <c:pt idx="239">
                  <c:v>1985</c:v>
                </c:pt>
                <c:pt idx="240">
                  <c:v>1985</c:v>
                </c:pt>
                <c:pt idx="241">
                  <c:v>1985</c:v>
                </c:pt>
                <c:pt idx="242">
                  <c:v>1985</c:v>
                </c:pt>
                <c:pt idx="243">
                  <c:v>1985</c:v>
                </c:pt>
                <c:pt idx="244">
                  <c:v>1985</c:v>
                </c:pt>
                <c:pt idx="245">
                  <c:v>1985</c:v>
                </c:pt>
                <c:pt idx="246">
                  <c:v>1985</c:v>
                </c:pt>
                <c:pt idx="247">
                  <c:v>1985</c:v>
                </c:pt>
                <c:pt idx="248">
                  <c:v>1985</c:v>
                </c:pt>
                <c:pt idx="249">
                  <c:v>1985</c:v>
                </c:pt>
                <c:pt idx="250">
                  <c:v>1985</c:v>
                </c:pt>
                <c:pt idx="251">
                  <c:v>1985</c:v>
                </c:pt>
                <c:pt idx="252">
                  <c:v>1985</c:v>
                </c:pt>
                <c:pt idx="253">
                  <c:v>1985</c:v>
                </c:pt>
                <c:pt idx="254">
                  <c:v>1985</c:v>
                </c:pt>
                <c:pt idx="255">
                  <c:v>1985</c:v>
                </c:pt>
                <c:pt idx="256">
                  <c:v>1985</c:v>
                </c:pt>
                <c:pt idx="257">
                  <c:v>1985</c:v>
                </c:pt>
                <c:pt idx="258">
                  <c:v>1985</c:v>
                </c:pt>
                <c:pt idx="259">
                  <c:v>1985</c:v>
                </c:pt>
                <c:pt idx="260">
                  <c:v>1985</c:v>
                </c:pt>
                <c:pt idx="261">
                  <c:v>1985</c:v>
                </c:pt>
                <c:pt idx="262">
                  <c:v>1985</c:v>
                </c:pt>
                <c:pt idx="263">
                  <c:v>1985</c:v>
                </c:pt>
                <c:pt idx="264">
                  <c:v>1985</c:v>
                </c:pt>
                <c:pt idx="265">
                  <c:v>1985</c:v>
                </c:pt>
                <c:pt idx="266">
                  <c:v>1985</c:v>
                </c:pt>
                <c:pt idx="267">
                  <c:v>1985</c:v>
                </c:pt>
                <c:pt idx="268">
                  <c:v>1985</c:v>
                </c:pt>
                <c:pt idx="269">
                  <c:v>1985</c:v>
                </c:pt>
                <c:pt idx="270">
                  <c:v>1985</c:v>
                </c:pt>
                <c:pt idx="271">
                  <c:v>1986</c:v>
                </c:pt>
                <c:pt idx="272">
                  <c:v>1986</c:v>
                </c:pt>
                <c:pt idx="273">
                  <c:v>1986</c:v>
                </c:pt>
                <c:pt idx="274">
                  <c:v>1986</c:v>
                </c:pt>
                <c:pt idx="275">
                  <c:v>1986</c:v>
                </c:pt>
                <c:pt idx="276">
                  <c:v>1986</c:v>
                </c:pt>
                <c:pt idx="277">
                  <c:v>1986</c:v>
                </c:pt>
                <c:pt idx="278">
                  <c:v>1986</c:v>
                </c:pt>
                <c:pt idx="279">
                  <c:v>1986</c:v>
                </c:pt>
                <c:pt idx="280">
                  <c:v>1986</c:v>
                </c:pt>
                <c:pt idx="281">
                  <c:v>1986</c:v>
                </c:pt>
                <c:pt idx="282">
                  <c:v>1986</c:v>
                </c:pt>
                <c:pt idx="283">
                  <c:v>1986</c:v>
                </c:pt>
                <c:pt idx="284">
                  <c:v>1986</c:v>
                </c:pt>
                <c:pt idx="285">
                  <c:v>1986</c:v>
                </c:pt>
                <c:pt idx="286">
                  <c:v>1986</c:v>
                </c:pt>
                <c:pt idx="287">
                  <c:v>1986</c:v>
                </c:pt>
                <c:pt idx="288">
                  <c:v>1986</c:v>
                </c:pt>
                <c:pt idx="289">
                  <c:v>1986</c:v>
                </c:pt>
                <c:pt idx="290">
                  <c:v>1986</c:v>
                </c:pt>
                <c:pt idx="291">
                  <c:v>1986</c:v>
                </c:pt>
                <c:pt idx="292">
                  <c:v>1986</c:v>
                </c:pt>
                <c:pt idx="293">
                  <c:v>1986</c:v>
                </c:pt>
                <c:pt idx="294">
                  <c:v>1986</c:v>
                </c:pt>
                <c:pt idx="295">
                  <c:v>1986</c:v>
                </c:pt>
                <c:pt idx="296">
                  <c:v>1986</c:v>
                </c:pt>
                <c:pt idx="297">
                  <c:v>1986</c:v>
                </c:pt>
                <c:pt idx="298">
                  <c:v>1986</c:v>
                </c:pt>
                <c:pt idx="299">
                  <c:v>1986</c:v>
                </c:pt>
                <c:pt idx="300">
                  <c:v>1986</c:v>
                </c:pt>
                <c:pt idx="301">
                  <c:v>1986</c:v>
                </c:pt>
                <c:pt idx="302">
                  <c:v>1986</c:v>
                </c:pt>
                <c:pt idx="303">
                  <c:v>1986</c:v>
                </c:pt>
                <c:pt idx="304">
                  <c:v>1986</c:v>
                </c:pt>
                <c:pt idx="305">
                  <c:v>1986</c:v>
                </c:pt>
                <c:pt idx="306">
                  <c:v>1986</c:v>
                </c:pt>
                <c:pt idx="307">
                  <c:v>1986</c:v>
                </c:pt>
                <c:pt idx="308">
                  <c:v>1986</c:v>
                </c:pt>
                <c:pt idx="309">
                  <c:v>1986</c:v>
                </c:pt>
                <c:pt idx="310">
                  <c:v>1986</c:v>
                </c:pt>
                <c:pt idx="311">
                  <c:v>1986</c:v>
                </c:pt>
                <c:pt idx="312">
                  <c:v>1986</c:v>
                </c:pt>
                <c:pt idx="313">
                  <c:v>1986</c:v>
                </c:pt>
                <c:pt idx="314">
                  <c:v>1986</c:v>
                </c:pt>
                <c:pt idx="315">
                  <c:v>1986</c:v>
                </c:pt>
                <c:pt idx="316">
                  <c:v>1986</c:v>
                </c:pt>
                <c:pt idx="317">
                  <c:v>1986</c:v>
                </c:pt>
                <c:pt idx="318">
                  <c:v>1986</c:v>
                </c:pt>
                <c:pt idx="319">
                  <c:v>1986</c:v>
                </c:pt>
                <c:pt idx="320">
                  <c:v>1986</c:v>
                </c:pt>
                <c:pt idx="321">
                  <c:v>1987</c:v>
                </c:pt>
                <c:pt idx="322">
                  <c:v>1987</c:v>
                </c:pt>
                <c:pt idx="323">
                  <c:v>1987</c:v>
                </c:pt>
                <c:pt idx="324">
                  <c:v>1987</c:v>
                </c:pt>
                <c:pt idx="325">
                  <c:v>1987</c:v>
                </c:pt>
                <c:pt idx="326">
                  <c:v>1987</c:v>
                </c:pt>
                <c:pt idx="327">
                  <c:v>1987</c:v>
                </c:pt>
                <c:pt idx="328">
                  <c:v>1987</c:v>
                </c:pt>
                <c:pt idx="329">
                  <c:v>1987</c:v>
                </c:pt>
                <c:pt idx="330">
                  <c:v>1987</c:v>
                </c:pt>
                <c:pt idx="331">
                  <c:v>1987</c:v>
                </c:pt>
                <c:pt idx="332">
                  <c:v>1987</c:v>
                </c:pt>
                <c:pt idx="333">
                  <c:v>1987</c:v>
                </c:pt>
                <c:pt idx="334">
                  <c:v>1987</c:v>
                </c:pt>
                <c:pt idx="335">
                  <c:v>1987</c:v>
                </c:pt>
                <c:pt idx="336">
                  <c:v>1987</c:v>
                </c:pt>
                <c:pt idx="337">
                  <c:v>1987</c:v>
                </c:pt>
                <c:pt idx="338">
                  <c:v>1987</c:v>
                </c:pt>
                <c:pt idx="339">
                  <c:v>1987</c:v>
                </c:pt>
                <c:pt idx="340">
                  <c:v>1987</c:v>
                </c:pt>
                <c:pt idx="341">
                  <c:v>1987</c:v>
                </c:pt>
                <c:pt idx="342">
                  <c:v>1987</c:v>
                </c:pt>
                <c:pt idx="343">
                  <c:v>1987</c:v>
                </c:pt>
                <c:pt idx="344">
                  <c:v>1987</c:v>
                </c:pt>
                <c:pt idx="345">
                  <c:v>1987</c:v>
                </c:pt>
                <c:pt idx="346">
                  <c:v>1987</c:v>
                </c:pt>
                <c:pt idx="347">
                  <c:v>1987</c:v>
                </c:pt>
                <c:pt idx="348">
                  <c:v>1987</c:v>
                </c:pt>
                <c:pt idx="349">
                  <c:v>1987</c:v>
                </c:pt>
                <c:pt idx="350">
                  <c:v>1987</c:v>
                </c:pt>
                <c:pt idx="351">
                  <c:v>1987</c:v>
                </c:pt>
                <c:pt idx="352">
                  <c:v>1987</c:v>
                </c:pt>
                <c:pt idx="353">
                  <c:v>1987</c:v>
                </c:pt>
                <c:pt idx="354">
                  <c:v>1987</c:v>
                </c:pt>
                <c:pt idx="355">
                  <c:v>1987</c:v>
                </c:pt>
                <c:pt idx="356">
                  <c:v>1987</c:v>
                </c:pt>
                <c:pt idx="357">
                  <c:v>1987</c:v>
                </c:pt>
                <c:pt idx="358">
                  <c:v>1987</c:v>
                </c:pt>
                <c:pt idx="359">
                  <c:v>1987</c:v>
                </c:pt>
                <c:pt idx="360">
                  <c:v>1987</c:v>
                </c:pt>
                <c:pt idx="361">
                  <c:v>1987</c:v>
                </c:pt>
                <c:pt idx="362">
                  <c:v>1987</c:v>
                </c:pt>
                <c:pt idx="363">
                  <c:v>1987</c:v>
                </c:pt>
                <c:pt idx="364">
                  <c:v>1987</c:v>
                </c:pt>
                <c:pt idx="365">
                  <c:v>1987</c:v>
                </c:pt>
                <c:pt idx="366">
                  <c:v>1987</c:v>
                </c:pt>
                <c:pt idx="367">
                  <c:v>1987</c:v>
                </c:pt>
                <c:pt idx="368">
                  <c:v>1987</c:v>
                </c:pt>
                <c:pt idx="369">
                  <c:v>1987</c:v>
                </c:pt>
                <c:pt idx="370">
                  <c:v>1987</c:v>
                </c:pt>
                <c:pt idx="371">
                  <c:v>1987</c:v>
                </c:pt>
                <c:pt idx="372">
                  <c:v>1987</c:v>
                </c:pt>
                <c:pt idx="373">
                  <c:v>1987</c:v>
                </c:pt>
                <c:pt idx="374">
                  <c:v>1987</c:v>
                </c:pt>
                <c:pt idx="375">
                  <c:v>1987</c:v>
                </c:pt>
                <c:pt idx="376">
                  <c:v>1987</c:v>
                </c:pt>
                <c:pt idx="377">
                  <c:v>1988</c:v>
                </c:pt>
                <c:pt idx="378">
                  <c:v>1988</c:v>
                </c:pt>
                <c:pt idx="379">
                  <c:v>1988</c:v>
                </c:pt>
                <c:pt idx="380">
                  <c:v>1988</c:v>
                </c:pt>
                <c:pt idx="381">
                  <c:v>1988</c:v>
                </c:pt>
                <c:pt idx="382">
                  <c:v>1988</c:v>
                </c:pt>
                <c:pt idx="383">
                  <c:v>1988</c:v>
                </c:pt>
                <c:pt idx="384">
                  <c:v>1988</c:v>
                </c:pt>
                <c:pt idx="385">
                  <c:v>1988</c:v>
                </c:pt>
                <c:pt idx="386">
                  <c:v>1988</c:v>
                </c:pt>
                <c:pt idx="387">
                  <c:v>1988</c:v>
                </c:pt>
                <c:pt idx="388">
                  <c:v>1988</c:v>
                </c:pt>
                <c:pt idx="389">
                  <c:v>1988</c:v>
                </c:pt>
                <c:pt idx="390">
                  <c:v>1988</c:v>
                </c:pt>
                <c:pt idx="391">
                  <c:v>1988</c:v>
                </c:pt>
                <c:pt idx="392">
                  <c:v>1988</c:v>
                </c:pt>
                <c:pt idx="393">
                  <c:v>1988</c:v>
                </c:pt>
                <c:pt idx="394">
                  <c:v>1988</c:v>
                </c:pt>
                <c:pt idx="395">
                  <c:v>1988</c:v>
                </c:pt>
                <c:pt idx="396">
                  <c:v>1988</c:v>
                </c:pt>
                <c:pt idx="397">
                  <c:v>1988</c:v>
                </c:pt>
                <c:pt idx="398">
                  <c:v>1988</c:v>
                </c:pt>
                <c:pt idx="399">
                  <c:v>1988</c:v>
                </c:pt>
                <c:pt idx="400">
                  <c:v>1988</c:v>
                </c:pt>
                <c:pt idx="401">
                  <c:v>1988</c:v>
                </c:pt>
                <c:pt idx="402">
                  <c:v>1988</c:v>
                </c:pt>
                <c:pt idx="403">
                  <c:v>1988</c:v>
                </c:pt>
                <c:pt idx="404">
                  <c:v>1988</c:v>
                </c:pt>
                <c:pt idx="405">
                  <c:v>1988</c:v>
                </c:pt>
                <c:pt idx="406">
                  <c:v>1988</c:v>
                </c:pt>
                <c:pt idx="407">
                  <c:v>1988</c:v>
                </c:pt>
                <c:pt idx="408">
                  <c:v>1988</c:v>
                </c:pt>
                <c:pt idx="409">
                  <c:v>1988</c:v>
                </c:pt>
                <c:pt idx="410">
                  <c:v>1988</c:v>
                </c:pt>
                <c:pt idx="411">
                  <c:v>1988</c:v>
                </c:pt>
                <c:pt idx="412">
                  <c:v>1988</c:v>
                </c:pt>
                <c:pt idx="413">
                  <c:v>1988</c:v>
                </c:pt>
                <c:pt idx="414">
                  <c:v>1988</c:v>
                </c:pt>
                <c:pt idx="415">
                  <c:v>1988</c:v>
                </c:pt>
                <c:pt idx="416">
                  <c:v>1988</c:v>
                </c:pt>
                <c:pt idx="417">
                  <c:v>1988</c:v>
                </c:pt>
                <c:pt idx="418">
                  <c:v>1988</c:v>
                </c:pt>
                <c:pt idx="419">
                  <c:v>1988</c:v>
                </c:pt>
                <c:pt idx="420">
                  <c:v>1988</c:v>
                </c:pt>
                <c:pt idx="421">
                  <c:v>1988</c:v>
                </c:pt>
                <c:pt idx="422">
                  <c:v>1988</c:v>
                </c:pt>
                <c:pt idx="423">
                  <c:v>1988</c:v>
                </c:pt>
                <c:pt idx="424">
                  <c:v>1988</c:v>
                </c:pt>
                <c:pt idx="425">
                  <c:v>1988</c:v>
                </c:pt>
                <c:pt idx="426">
                  <c:v>1989</c:v>
                </c:pt>
                <c:pt idx="427">
                  <c:v>1989</c:v>
                </c:pt>
                <c:pt idx="428">
                  <c:v>1989</c:v>
                </c:pt>
                <c:pt idx="429">
                  <c:v>1989</c:v>
                </c:pt>
                <c:pt idx="430">
                  <c:v>1989</c:v>
                </c:pt>
                <c:pt idx="431">
                  <c:v>1989</c:v>
                </c:pt>
                <c:pt idx="432">
                  <c:v>1989</c:v>
                </c:pt>
                <c:pt idx="433">
                  <c:v>1989</c:v>
                </c:pt>
                <c:pt idx="434">
                  <c:v>1989</c:v>
                </c:pt>
                <c:pt idx="435">
                  <c:v>1989</c:v>
                </c:pt>
                <c:pt idx="436">
                  <c:v>1989</c:v>
                </c:pt>
                <c:pt idx="437">
                  <c:v>1989</c:v>
                </c:pt>
                <c:pt idx="438">
                  <c:v>1989</c:v>
                </c:pt>
                <c:pt idx="439">
                  <c:v>1989</c:v>
                </c:pt>
                <c:pt idx="440">
                  <c:v>1989</c:v>
                </c:pt>
                <c:pt idx="441">
                  <c:v>1989</c:v>
                </c:pt>
                <c:pt idx="442">
                  <c:v>1989</c:v>
                </c:pt>
                <c:pt idx="443">
                  <c:v>1989</c:v>
                </c:pt>
                <c:pt idx="444">
                  <c:v>1989</c:v>
                </c:pt>
                <c:pt idx="445">
                  <c:v>1989</c:v>
                </c:pt>
                <c:pt idx="446">
                  <c:v>1989</c:v>
                </c:pt>
                <c:pt idx="447">
                  <c:v>1989</c:v>
                </c:pt>
                <c:pt idx="448">
                  <c:v>1989</c:v>
                </c:pt>
                <c:pt idx="449">
                  <c:v>1989</c:v>
                </c:pt>
                <c:pt idx="450">
                  <c:v>1989</c:v>
                </c:pt>
                <c:pt idx="451">
                  <c:v>1989</c:v>
                </c:pt>
                <c:pt idx="452">
                  <c:v>1989</c:v>
                </c:pt>
                <c:pt idx="453">
                  <c:v>1989</c:v>
                </c:pt>
                <c:pt idx="454">
                  <c:v>1989</c:v>
                </c:pt>
                <c:pt idx="455">
                  <c:v>1989</c:v>
                </c:pt>
                <c:pt idx="456">
                  <c:v>1989</c:v>
                </c:pt>
                <c:pt idx="457">
                  <c:v>1989</c:v>
                </c:pt>
                <c:pt idx="458">
                  <c:v>1989</c:v>
                </c:pt>
                <c:pt idx="459">
                  <c:v>1989</c:v>
                </c:pt>
                <c:pt idx="460">
                  <c:v>1989</c:v>
                </c:pt>
                <c:pt idx="461">
                  <c:v>1989</c:v>
                </c:pt>
                <c:pt idx="462">
                  <c:v>1989</c:v>
                </c:pt>
                <c:pt idx="463">
                  <c:v>1989</c:v>
                </c:pt>
                <c:pt idx="464">
                  <c:v>1989</c:v>
                </c:pt>
                <c:pt idx="465">
                  <c:v>1989</c:v>
                </c:pt>
                <c:pt idx="466">
                  <c:v>1989</c:v>
                </c:pt>
                <c:pt idx="467">
                  <c:v>1989</c:v>
                </c:pt>
                <c:pt idx="468">
                  <c:v>1989</c:v>
                </c:pt>
                <c:pt idx="469">
                  <c:v>1989</c:v>
                </c:pt>
                <c:pt idx="470">
                  <c:v>1989</c:v>
                </c:pt>
                <c:pt idx="471">
                  <c:v>1989</c:v>
                </c:pt>
                <c:pt idx="472">
                  <c:v>1989</c:v>
                </c:pt>
                <c:pt idx="473">
                  <c:v>1989</c:v>
                </c:pt>
                <c:pt idx="474">
                  <c:v>1989</c:v>
                </c:pt>
                <c:pt idx="475">
                  <c:v>1990</c:v>
                </c:pt>
                <c:pt idx="476">
                  <c:v>1990</c:v>
                </c:pt>
                <c:pt idx="477">
                  <c:v>1990</c:v>
                </c:pt>
                <c:pt idx="478">
                  <c:v>1990</c:v>
                </c:pt>
                <c:pt idx="479">
                  <c:v>1990</c:v>
                </c:pt>
                <c:pt idx="480">
                  <c:v>1990</c:v>
                </c:pt>
                <c:pt idx="481">
                  <c:v>1990</c:v>
                </c:pt>
                <c:pt idx="482">
                  <c:v>1990</c:v>
                </c:pt>
                <c:pt idx="483">
                  <c:v>1990</c:v>
                </c:pt>
                <c:pt idx="484">
                  <c:v>1990</c:v>
                </c:pt>
                <c:pt idx="485">
                  <c:v>1990</c:v>
                </c:pt>
                <c:pt idx="486">
                  <c:v>1990</c:v>
                </c:pt>
                <c:pt idx="487">
                  <c:v>1990</c:v>
                </c:pt>
                <c:pt idx="488">
                  <c:v>1990</c:v>
                </c:pt>
                <c:pt idx="489">
                  <c:v>1990</c:v>
                </c:pt>
                <c:pt idx="490">
                  <c:v>1990</c:v>
                </c:pt>
                <c:pt idx="491">
                  <c:v>1990</c:v>
                </c:pt>
                <c:pt idx="492">
                  <c:v>1990</c:v>
                </c:pt>
                <c:pt idx="493">
                  <c:v>1990</c:v>
                </c:pt>
                <c:pt idx="494">
                  <c:v>1990</c:v>
                </c:pt>
                <c:pt idx="495">
                  <c:v>1990</c:v>
                </c:pt>
                <c:pt idx="496">
                  <c:v>1990</c:v>
                </c:pt>
                <c:pt idx="497">
                  <c:v>1990</c:v>
                </c:pt>
                <c:pt idx="498">
                  <c:v>1990</c:v>
                </c:pt>
                <c:pt idx="499">
                  <c:v>1990</c:v>
                </c:pt>
                <c:pt idx="500">
                  <c:v>1990</c:v>
                </c:pt>
                <c:pt idx="501">
                  <c:v>1990</c:v>
                </c:pt>
                <c:pt idx="502">
                  <c:v>1990</c:v>
                </c:pt>
                <c:pt idx="503">
                  <c:v>1990</c:v>
                </c:pt>
                <c:pt idx="504">
                  <c:v>1990</c:v>
                </c:pt>
                <c:pt idx="505">
                  <c:v>1990</c:v>
                </c:pt>
                <c:pt idx="506">
                  <c:v>1990</c:v>
                </c:pt>
                <c:pt idx="507">
                  <c:v>1990</c:v>
                </c:pt>
                <c:pt idx="508">
                  <c:v>1990</c:v>
                </c:pt>
                <c:pt idx="509">
                  <c:v>1990</c:v>
                </c:pt>
                <c:pt idx="510">
                  <c:v>1990</c:v>
                </c:pt>
                <c:pt idx="511">
                  <c:v>1990</c:v>
                </c:pt>
                <c:pt idx="512">
                  <c:v>1990</c:v>
                </c:pt>
                <c:pt idx="513">
                  <c:v>1990</c:v>
                </c:pt>
                <c:pt idx="514">
                  <c:v>1990</c:v>
                </c:pt>
                <c:pt idx="515">
                  <c:v>1990</c:v>
                </c:pt>
                <c:pt idx="516">
                  <c:v>1990</c:v>
                </c:pt>
                <c:pt idx="517">
                  <c:v>1990</c:v>
                </c:pt>
                <c:pt idx="518">
                  <c:v>1990</c:v>
                </c:pt>
                <c:pt idx="519">
                  <c:v>1990</c:v>
                </c:pt>
                <c:pt idx="520">
                  <c:v>1990</c:v>
                </c:pt>
                <c:pt idx="521">
                  <c:v>1990</c:v>
                </c:pt>
                <c:pt idx="522">
                  <c:v>1990</c:v>
                </c:pt>
                <c:pt idx="523">
                  <c:v>1990</c:v>
                </c:pt>
                <c:pt idx="524">
                  <c:v>1990</c:v>
                </c:pt>
                <c:pt idx="525">
                  <c:v>1991</c:v>
                </c:pt>
                <c:pt idx="526">
                  <c:v>1991</c:v>
                </c:pt>
                <c:pt idx="527">
                  <c:v>1991</c:v>
                </c:pt>
                <c:pt idx="528">
                  <c:v>1991</c:v>
                </c:pt>
                <c:pt idx="529">
                  <c:v>1991</c:v>
                </c:pt>
                <c:pt idx="530">
                  <c:v>1991</c:v>
                </c:pt>
                <c:pt idx="531">
                  <c:v>1991</c:v>
                </c:pt>
                <c:pt idx="532">
                  <c:v>1991</c:v>
                </c:pt>
                <c:pt idx="533">
                  <c:v>1991</c:v>
                </c:pt>
                <c:pt idx="534">
                  <c:v>1991</c:v>
                </c:pt>
                <c:pt idx="535">
                  <c:v>1991</c:v>
                </c:pt>
                <c:pt idx="536">
                  <c:v>1991</c:v>
                </c:pt>
                <c:pt idx="537">
                  <c:v>1991</c:v>
                </c:pt>
                <c:pt idx="538">
                  <c:v>1991</c:v>
                </c:pt>
                <c:pt idx="539">
                  <c:v>1991</c:v>
                </c:pt>
                <c:pt idx="540">
                  <c:v>1991</c:v>
                </c:pt>
                <c:pt idx="541">
                  <c:v>1991</c:v>
                </c:pt>
                <c:pt idx="542">
                  <c:v>1991</c:v>
                </c:pt>
                <c:pt idx="543">
                  <c:v>1991</c:v>
                </c:pt>
                <c:pt idx="544">
                  <c:v>1991</c:v>
                </c:pt>
                <c:pt idx="545">
                  <c:v>1991</c:v>
                </c:pt>
                <c:pt idx="546">
                  <c:v>1991</c:v>
                </c:pt>
                <c:pt idx="547">
                  <c:v>1991</c:v>
                </c:pt>
                <c:pt idx="548">
                  <c:v>1991</c:v>
                </c:pt>
                <c:pt idx="549">
                  <c:v>1991</c:v>
                </c:pt>
                <c:pt idx="550">
                  <c:v>1991</c:v>
                </c:pt>
                <c:pt idx="551">
                  <c:v>1991</c:v>
                </c:pt>
                <c:pt idx="552">
                  <c:v>1991</c:v>
                </c:pt>
                <c:pt idx="553">
                  <c:v>1991</c:v>
                </c:pt>
                <c:pt idx="554">
                  <c:v>1991</c:v>
                </c:pt>
                <c:pt idx="555">
                  <c:v>1991</c:v>
                </c:pt>
                <c:pt idx="556">
                  <c:v>1991</c:v>
                </c:pt>
                <c:pt idx="557">
                  <c:v>1991</c:v>
                </c:pt>
                <c:pt idx="558">
                  <c:v>1991</c:v>
                </c:pt>
                <c:pt idx="559">
                  <c:v>1991</c:v>
                </c:pt>
                <c:pt idx="560">
                  <c:v>1991</c:v>
                </c:pt>
                <c:pt idx="561">
                  <c:v>1991</c:v>
                </c:pt>
                <c:pt idx="562">
                  <c:v>1991</c:v>
                </c:pt>
                <c:pt idx="563">
                  <c:v>1991</c:v>
                </c:pt>
                <c:pt idx="564">
                  <c:v>1991</c:v>
                </c:pt>
                <c:pt idx="565">
                  <c:v>1991</c:v>
                </c:pt>
                <c:pt idx="566">
                  <c:v>1991</c:v>
                </c:pt>
                <c:pt idx="567">
                  <c:v>1991</c:v>
                </c:pt>
                <c:pt idx="568">
                  <c:v>1991</c:v>
                </c:pt>
                <c:pt idx="569">
                  <c:v>1991</c:v>
                </c:pt>
                <c:pt idx="570">
                  <c:v>1991</c:v>
                </c:pt>
                <c:pt idx="571">
                  <c:v>1991</c:v>
                </c:pt>
                <c:pt idx="572">
                  <c:v>1991</c:v>
                </c:pt>
                <c:pt idx="573">
                  <c:v>1991</c:v>
                </c:pt>
                <c:pt idx="574">
                  <c:v>1991</c:v>
                </c:pt>
                <c:pt idx="575">
                  <c:v>1991</c:v>
                </c:pt>
                <c:pt idx="576">
                  <c:v>1992</c:v>
                </c:pt>
                <c:pt idx="577">
                  <c:v>1992</c:v>
                </c:pt>
                <c:pt idx="578">
                  <c:v>1992</c:v>
                </c:pt>
                <c:pt idx="579">
                  <c:v>1992</c:v>
                </c:pt>
                <c:pt idx="580">
                  <c:v>1992</c:v>
                </c:pt>
                <c:pt idx="581">
                  <c:v>1992</c:v>
                </c:pt>
                <c:pt idx="582">
                  <c:v>1992</c:v>
                </c:pt>
                <c:pt idx="583">
                  <c:v>1992</c:v>
                </c:pt>
                <c:pt idx="584">
                  <c:v>1992</c:v>
                </c:pt>
                <c:pt idx="585">
                  <c:v>1992</c:v>
                </c:pt>
                <c:pt idx="586">
                  <c:v>1992</c:v>
                </c:pt>
                <c:pt idx="587">
                  <c:v>1992</c:v>
                </c:pt>
                <c:pt idx="588">
                  <c:v>1992</c:v>
                </c:pt>
                <c:pt idx="589">
                  <c:v>1992</c:v>
                </c:pt>
                <c:pt idx="590">
                  <c:v>1992</c:v>
                </c:pt>
                <c:pt idx="591">
                  <c:v>1992</c:v>
                </c:pt>
                <c:pt idx="592">
                  <c:v>1992</c:v>
                </c:pt>
                <c:pt idx="593">
                  <c:v>1992</c:v>
                </c:pt>
                <c:pt idx="594">
                  <c:v>1992</c:v>
                </c:pt>
                <c:pt idx="595">
                  <c:v>1992</c:v>
                </c:pt>
                <c:pt idx="596">
                  <c:v>1992</c:v>
                </c:pt>
                <c:pt idx="597">
                  <c:v>1992</c:v>
                </c:pt>
                <c:pt idx="598">
                  <c:v>1992</c:v>
                </c:pt>
                <c:pt idx="599">
                  <c:v>1992</c:v>
                </c:pt>
                <c:pt idx="600">
                  <c:v>1992</c:v>
                </c:pt>
                <c:pt idx="601">
                  <c:v>1992</c:v>
                </c:pt>
                <c:pt idx="602">
                  <c:v>1992</c:v>
                </c:pt>
                <c:pt idx="603">
                  <c:v>1992</c:v>
                </c:pt>
                <c:pt idx="604">
                  <c:v>1992</c:v>
                </c:pt>
                <c:pt idx="605">
                  <c:v>1992</c:v>
                </c:pt>
                <c:pt idx="606">
                  <c:v>1992</c:v>
                </c:pt>
                <c:pt idx="607">
                  <c:v>1992</c:v>
                </c:pt>
                <c:pt idx="608">
                  <c:v>1992</c:v>
                </c:pt>
                <c:pt idx="609">
                  <c:v>1992</c:v>
                </c:pt>
                <c:pt idx="610">
                  <c:v>1992</c:v>
                </c:pt>
                <c:pt idx="611">
                  <c:v>1992</c:v>
                </c:pt>
                <c:pt idx="612">
                  <c:v>1992</c:v>
                </c:pt>
                <c:pt idx="613">
                  <c:v>1992</c:v>
                </c:pt>
                <c:pt idx="614">
                  <c:v>1992</c:v>
                </c:pt>
                <c:pt idx="615">
                  <c:v>1992</c:v>
                </c:pt>
                <c:pt idx="616">
                  <c:v>1992</c:v>
                </c:pt>
                <c:pt idx="617">
                  <c:v>1992</c:v>
                </c:pt>
                <c:pt idx="618">
                  <c:v>1992</c:v>
                </c:pt>
                <c:pt idx="619">
                  <c:v>1992</c:v>
                </c:pt>
                <c:pt idx="620">
                  <c:v>1992</c:v>
                </c:pt>
                <c:pt idx="621">
                  <c:v>1992</c:v>
                </c:pt>
                <c:pt idx="622">
                  <c:v>1992</c:v>
                </c:pt>
                <c:pt idx="623">
                  <c:v>1992</c:v>
                </c:pt>
                <c:pt idx="624">
                  <c:v>1992</c:v>
                </c:pt>
                <c:pt idx="625">
                  <c:v>1992</c:v>
                </c:pt>
                <c:pt idx="626">
                  <c:v>1993</c:v>
                </c:pt>
                <c:pt idx="627">
                  <c:v>1993</c:v>
                </c:pt>
                <c:pt idx="628">
                  <c:v>1993</c:v>
                </c:pt>
                <c:pt idx="629">
                  <c:v>1993</c:v>
                </c:pt>
                <c:pt idx="630">
                  <c:v>1993</c:v>
                </c:pt>
                <c:pt idx="631">
                  <c:v>1993</c:v>
                </c:pt>
                <c:pt idx="632">
                  <c:v>1993</c:v>
                </c:pt>
                <c:pt idx="633">
                  <c:v>1993</c:v>
                </c:pt>
                <c:pt idx="634">
                  <c:v>1993</c:v>
                </c:pt>
                <c:pt idx="635">
                  <c:v>1993</c:v>
                </c:pt>
                <c:pt idx="636">
                  <c:v>1993</c:v>
                </c:pt>
                <c:pt idx="637">
                  <c:v>1993</c:v>
                </c:pt>
                <c:pt idx="638">
                  <c:v>1993</c:v>
                </c:pt>
                <c:pt idx="639">
                  <c:v>1993</c:v>
                </c:pt>
                <c:pt idx="640">
                  <c:v>1993</c:v>
                </c:pt>
                <c:pt idx="641">
                  <c:v>1993</c:v>
                </c:pt>
                <c:pt idx="642">
                  <c:v>1993</c:v>
                </c:pt>
                <c:pt idx="643">
                  <c:v>1993</c:v>
                </c:pt>
                <c:pt idx="644">
                  <c:v>1993</c:v>
                </c:pt>
                <c:pt idx="645">
                  <c:v>1993</c:v>
                </c:pt>
                <c:pt idx="646">
                  <c:v>1993</c:v>
                </c:pt>
                <c:pt idx="647">
                  <c:v>1993</c:v>
                </c:pt>
                <c:pt idx="648">
                  <c:v>1993</c:v>
                </c:pt>
                <c:pt idx="649">
                  <c:v>1993</c:v>
                </c:pt>
                <c:pt idx="650">
                  <c:v>1993</c:v>
                </c:pt>
                <c:pt idx="651">
                  <c:v>1993</c:v>
                </c:pt>
                <c:pt idx="652">
                  <c:v>1993</c:v>
                </c:pt>
                <c:pt idx="653">
                  <c:v>1993</c:v>
                </c:pt>
                <c:pt idx="654">
                  <c:v>1993</c:v>
                </c:pt>
                <c:pt idx="655">
                  <c:v>1993</c:v>
                </c:pt>
                <c:pt idx="656">
                  <c:v>1993</c:v>
                </c:pt>
                <c:pt idx="657">
                  <c:v>1993</c:v>
                </c:pt>
                <c:pt idx="658">
                  <c:v>1993</c:v>
                </c:pt>
                <c:pt idx="659">
                  <c:v>1993</c:v>
                </c:pt>
                <c:pt idx="660">
                  <c:v>1993</c:v>
                </c:pt>
                <c:pt idx="661">
                  <c:v>1993</c:v>
                </c:pt>
                <c:pt idx="662">
                  <c:v>1993</c:v>
                </c:pt>
                <c:pt idx="663">
                  <c:v>1993</c:v>
                </c:pt>
                <c:pt idx="664">
                  <c:v>1993</c:v>
                </c:pt>
                <c:pt idx="665">
                  <c:v>1993</c:v>
                </c:pt>
                <c:pt idx="666">
                  <c:v>1993</c:v>
                </c:pt>
                <c:pt idx="667">
                  <c:v>1993</c:v>
                </c:pt>
                <c:pt idx="668">
                  <c:v>1993</c:v>
                </c:pt>
                <c:pt idx="669">
                  <c:v>1993</c:v>
                </c:pt>
                <c:pt idx="670">
                  <c:v>1993</c:v>
                </c:pt>
                <c:pt idx="671">
                  <c:v>1993</c:v>
                </c:pt>
                <c:pt idx="672">
                  <c:v>1993</c:v>
                </c:pt>
                <c:pt idx="673">
                  <c:v>1993</c:v>
                </c:pt>
                <c:pt idx="674">
                  <c:v>1993</c:v>
                </c:pt>
                <c:pt idx="675">
                  <c:v>1994</c:v>
                </c:pt>
                <c:pt idx="676">
                  <c:v>1994</c:v>
                </c:pt>
                <c:pt idx="677">
                  <c:v>1994</c:v>
                </c:pt>
                <c:pt idx="678">
                  <c:v>1994</c:v>
                </c:pt>
                <c:pt idx="679">
                  <c:v>1994</c:v>
                </c:pt>
                <c:pt idx="680">
                  <c:v>1994</c:v>
                </c:pt>
                <c:pt idx="681">
                  <c:v>1994</c:v>
                </c:pt>
                <c:pt idx="682">
                  <c:v>1994</c:v>
                </c:pt>
                <c:pt idx="683">
                  <c:v>1994</c:v>
                </c:pt>
                <c:pt idx="684">
                  <c:v>1994</c:v>
                </c:pt>
                <c:pt idx="685">
                  <c:v>1994</c:v>
                </c:pt>
                <c:pt idx="686">
                  <c:v>1994</c:v>
                </c:pt>
                <c:pt idx="687">
                  <c:v>1994</c:v>
                </c:pt>
                <c:pt idx="688">
                  <c:v>1994</c:v>
                </c:pt>
                <c:pt idx="689">
                  <c:v>1994</c:v>
                </c:pt>
                <c:pt idx="690">
                  <c:v>1994</c:v>
                </c:pt>
                <c:pt idx="691">
                  <c:v>1994</c:v>
                </c:pt>
                <c:pt idx="692">
                  <c:v>1994</c:v>
                </c:pt>
                <c:pt idx="693">
                  <c:v>1994</c:v>
                </c:pt>
                <c:pt idx="694">
                  <c:v>1994</c:v>
                </c:pt>
                <c:pt idx="695">
                  <c:v>1994</c:v>
                </c:pt>
                <c:pt idx="696">
                  <c:v>1994</c:v>
                </c:pt>
                <c:pt idx="697">
                  <c:v>1994</c:v>
                </c:pt>
                <c:pt idx="698">
                  <c:v>1994</c:v>
                </c:pt>
                <c:pt idx="699">
                  <c:v>1994</c:v>
                </c:pt>
                <c:pt idx="700">
                  <c:v>1994</c:v>
                </c:pt>
                <c:pt idx="701">
                  <c:v>1994</c:v>
                </c:pt>
                <c:pt idx="702">
                  <c:v>1994</c:v>
                </c:pt>
                <c:pt idx="703">
                  <c:v>1994</c:v>
                </c:pt>
                <c:pt idx="704">
                  <c:v>1994</c:v>
                </c:pt>
                <c:pt idx="705">
                  <c:v>1994</c:v>
                </c:pt>
                <c:pt idx="706">
                  <c:v>1994</c:v>
                </c:pt>
                <c:pt idx="707">
                  <c:v>1994</c:v>
                </c:pt>
                <c:pt idx="708">
                  <c:v>1994</c:v>
                </c:pt>
                <c:pt idx="709">
                  <c:v>1994</c:v>
                </c:pt>
                <c:pt idx="710">
                  <c:v>1994</c:v>
                </c:pt>
                <c:pt idx="711">
                  <c:v>1994</c:v>
                </c:pt>
                <c:pt idx="712">
                  <c:v>1994</c:v>
                </c:pt>
                <c:pt idx="713">
                  <c:v>1994</c:v>
                </c:pt>
                <c:pt idx="714">
                  <c:v>1994</c:v>
                </c:pt>
                <c:pt idx="715">
                  <c:v>1994</c:v>
                </c:pt>
                <c:pt idx="716">
                  <c:v>1994</c:v>
                </c:pt>
                <c:pt idx="717">
                  <c:v>1994</c:v>
                </c:pt>
                <c:pt idx="718">
                  <c:v>1994</c:v>
                </c:pt>
                <c:pt idx="719">
                  <c:v>1994</c:v>
                </c:pt>
                <c:pt idx="720">
                  <c:v>1994</c:v>
                </c:pt>
                <c:pt idx="721">
                  <c:v>1994</c:v>
                </c:pt>
                <c:pt idx="722">
                  <c:v>1994</c:v>
                </c:pt>
                <c:pt idx="723">
                  <c:v>1994</c:v>
                </c:pt>
                <c:pt idx="724">
                  <c:v>1994</c:v>
                </c:pt>
                <c:pt idx="725">
                  <c:v>1995</c:v>
                </c:pt>
                <c:pt idx="726">
                  <c:v>1995</c:v>
                </c:pt>
                <c:pt idx="727">
                  <c:v>1995</c:v>
                </c:pt>
                <c:pt idx="728">
                  <c:v>1995</c:v>
                </c:pt>
                <c:pt idx="729">
                  <c:v>1995</c:v>
                </c:pt>
                <c:pt idx="730">
                  <c:v>1995</c:v>
                </c:pt>
                <c:pt idx="731">
                  <c:v>1995</c:v>
                </c:pt>
                <c:pt idx="732">
                  <c:v>1995</c:v>
                </c:pt>
                <c:pt idx="733">
                  <c:v>1995</c:v>
                </c:pt>
                <c:pt idx="734">
                  <c:v>1995</c:v>
                </c:pt>
                <c:pt idx="735">
                  <c:v>1995</c:v>
                </c:pt>
                <c:pt idx="736">
                  <c:v>1995</c:v>
                </c:pt>
                <c:pt idx="737">
                  <c:v>1995</c:v>
                </c:pt>
                <c:pt idx="738">
                  <c:v>1995</c:v>
                </c:pt>
                <c:pt idx="739">
                  <c:v>1995</c:v>
                </c:pt>
                <c:pt idx="740">
                  <c:v>1995</c:v>
                </c:pt>
                <c:pt idx="741">
                  <c:v>1995</c:v>
                </c:pt>
                <c:pt idx="742">
                  <c:v>1995</c:v>
                </c:pt>
                <c:pt idx="743">
                  <c:v>1995</c:v>
                </c:pt>
                <c:pt idx="744">
                  <c:v>1995</c:v>
                </c:pt>
                <c:pt idx="745">
                  <c:v>1995</c:v>
                </c:pt>
                <c:pt idx="746">
                  <c:v>1995</c:v>
                </c:pt>
                <c:pt idx="747">
                  <c:v>1995</c:v>
                </c:pt>
                <c:pt idx="748">
                  <c:v>1995</c:v>
                </c:pt>
                <c:pt idx="749">
                  <c:v>1995</c:v>
                </c:pt>
                <c:pt idx="750">
                  <c:v>1995</c:v>
                </c:pt>
                <c:pt idx="751">
                  <c:v>1995</c:v>
                </c:pt>
                <c:pt idx="752">
                  <c:v>1995</c:v>
                </c:pt>
                <c:pt idx="753">
                  <c:v>1995</c:v>
                </c:pt>
                <c:pt idx="754">
                  <c:v>1995</c:v>
                </c:pt>
                <c:pt idx="755">
                  <c:v>1995</c:v>
                </c:pt>
                <c:pt idx="756">
                  <c:v>1995</c:v>
                </c:pt>
                <c:pt idx="757">
                  <c:v>1995</c:v>
                </c:pt>
                <c:pt idx="758">
                  <c:v>1995</c:v>
                </c:pt>
                <c:pt idx="759">
                  <c:v>1995</c:v>
                </c:pt>
                <c:pt idx="760">
                  <c:v>1995</c:v>
                </c:pt>
                <c:pt idx="761">
                  <c:v>1995</c:v>
                </c:pt>
                <c:pt idx="762">
                  <c:v>1995</c:v>
                </c:pt>
                <c:pt idx="763">
                  <c:v>1995</c:v>
                </c:pt>
                <c:pt idx="764">
                  <c:v>1995</c:v>
                </c:pt>
                <c:pt idx="765">
                  <c:v>1995</c:v>
                </c:pt>
                <c:pt idx="766">
                  <c:v>1995</c:v>
                </c:pt>
                <c:pt idx="767">
                  <c:v>1995</c:v>
                </c:pt>
                <c:pt idx="768">
                  <c:v>1995</c:v>
                </c:pt>
                <c:pt idx="769">
                  <c:v>1995</c:v>
                </c:pt>
                <c:pt idx="770">
                  <c:v>1995</c:v>
                </c:pt>
                <c:pt idx="771">
                  <c:v>1995</c:v>
                </c:pt>
                <c:pt idx="772">
                  <c:v>1995</c:v>
                </c:pt>
                <c:pt idx="773">
                  <c:v>1995</c:v>
                </c:pt>
                <c:pt idx="774">
                  <c:v>1996</c:v>
                </c:pt>
                <c:pt idx="775">
                  <c:v>1996</c:v>
                </c:pt>
                <c:pt idx="776">
                  <c:v>1996</c:v>
                </c:pt>
                <c:pt idx="777">
                  <c:v>1996</c:v>
                </c:pt>
                <c:pt idx="778">
                  <c:v>1996</c:v>
                </c:pt>
                <c:pt idx="779">
                  <c:v>1996</c:v>
                </c:pt>
                <c:pt idx="780">
                  <c:v>1996</c:v>
                </c:pt>
                <c:pt idx="781">
                  <c:v>1996</c:v>
                </c:pt>
                <c:pt idx="782">
                  <c:v>1996</c:v>
                </c:pt>
                <c:pt idx="783">
                  <c:v>1996</c:v>
                </c:pt>
                <c:pt idx="784">
                  <c:v>1996</c:v>
                </c:pt>
                <c:pt idx="785">
                  <c:v>1996</c:v>
                </c:pt>
                <c:pt idx="786">
                  <c:v>1996</c:v>
                </c:pt>
                <c:pt idx="787">
                  <c:v>1996</c:v>
                </c:pt>
                <c:pt idx="788">
                  <c:v>1996</c:v>
                </c:pt>
                <c:pt idx="789">
                  <c:v>1996</c:v>
                </c:pt>
                <c:pt idx="790">
                  <c:v>1996</c:v>
                </c:pt>
                <c:pt idx="791">
                  <c:v>1996</c:v>
                </c:pt>
                <c:pt idx="792">
                  <c:v>1996</c:v>
                </c:pt>
                <c:pt idx="793">
                  <c:v>1996</c:v>
                </c:pt>
                <c:pt idx="794">
                  <c:v>1996</c:v>
                </c:pt>
                <c:pt idx="795">
                  <c:v>1996</c:v>
                </c:pt>
                <c:pt idx="796">
                  <c:v>1996</c:v>
                </c:pt>
                <c:pt idx="797">
                  <c:v>1996</c:v>
                </c:pt>
                <c:pt idx="798">
                  <c:v>1996</c:v>
                </c:pt>
                <c:pt idx="799">
                  <c:v>1996</c:v>
                </c:pt>
                <c:pt idx="800">
                  <c:v>1996</c:v>
                </c:pt>
                <c:pt idx="801">
                  <c:v>1996</c:v>
                </c:pt>
                <c:pt idx="802">
                  <c:v>1996</c:v>
                </c:pt>
                <c:pt idx="803">
                  <c:v>1996</c:v>
                </c:pt>
                <c:pt idx="804">
                  <c:v>1996</c:v>
                </c:pt>
                <c:pt idx="805">
                  <c:v>1996</c:v>
                </c:pt>
                <c:pt idx="806">
                  <c:v>1996</c:v>
                </c:pt>
                <c:pt idx="807">
                  <c:v>1996</c:v>
                </c:pt>
                <c:pt idx="808">
                  <c:v>1996</c:v>
                </c:pt>
                <c:pt idx="809">
                  <c:v>1996</c:v>
                </c:pt>
                <c:pt idx="810">
                  <c:v>1996</c:v>
                </c:pt>
                <c:pt idx="811">
                  <c:v>1996</c:v>
                </c:pt>
                <c:pt idx="812">
                  <c:v>1996</c:v>
                </c:pt>
                <c:pt idx="813">
                  <c:v>1996</c:v>
                </c:pt>
                <c:pt idx="814">
                  <c:v>1996</c:v>
                </c:pt>
                <c:pt idx="815">
                  <c:v>1996</c:v>
                </c:pt>
                <c:pt idx="816">
                  <c:v>1996</c:v>
                </c:pt>
                <c:pt idx="817">
                  <c:v>1996</c:v>
                </c:pt>
                <c:pt idx="818">
                  <c:v>1996</c:v>
                </c:pt>
                <c:pt idx="819">
                  <c:v>1996</c:v>
                </c:pt>
                <c:pt idx="820">
                  <c:v>1996</c:v>
                </c:pt>
                <c:pt idx="821">
                  <c:v>1996</c:v>
                </c:pt>
                <c:pt idx="822">
                  <c:v>1996</c:v>
                </c:pt>
                <c:pt idx="823">
                  <c:v>1996</c:v>
                </c:pt>
                <c:pt idx="824">
                  <c:v>1997</c:v>
                </c:pt>
                <c:pt idx="825">
                  <c:v>1997</c:v>
                </c:pt>
                <c:pt idx="826">
                  <c:v>1997</c:v>
                </c:pt>
                <c:pt idx="827">
                  <c:v>1997</c:v>
                </c:pt>
                <c:pt idx="828">
                  <c:v>1997</c:v>
                </c:pt>
                <c:pt idx="829">
                  <c:v>1997</c:v>
                </c:pt>
                <c:pt idx="830">
                  <c:v>1997</c:v>
                </c:pt>
                <c:pt idx="831">
                  <c:v>1997</c:v>
                </c:pt>
                <c:pt idx="832">
                  <c:v>1997</c:v>
                </c:pt>
                <c:pt idx="833">
                  <c:v>1997</c:v>
                </c:pt>
                <c:pt idx="834">
                  <c:v>1997</c:v>
                </c:pt>
                <c:pt idx="835">
                  <c:v>1997</c:v>
                </c:pt>
                <c:pt idx="836">
                  <c:v>1997</c:v>
                </c:pt>
                <c:pt idx="837">
                  <c:v>1997</c:v>
                </c:pt>
                <c:pt idx="838">
                  <c:v>1997</c:v>
                </c:pt>
                <c:pt idx="839">
                  <c:v>1997</c:v>
                </c:pt>
                <c:pt idx="840">
                  <c:v>1997</c:v>
                </c:pt>
                <c:pt idx="841">
                  <c:v>1997</c:v>
                </c:pt>
                <c:pt idx="842">
                  <c:v>1997</c:v>
                </c:pt>
                <c:pt idx="843">
                  <c:v>1997</c:v>
                </c:pt>
                <c:pt idx="844">
                  <c:v>1997</c:v>
                </c:pt>
                <c:pt idx="845">
                  <c:v>1997</c:v>
                </c:pt>
                <c:pt idx="846">
                  <c:v>1997</c:v>
                </c:pt>
                <c:pt idx="847">
                  <c:v>1997</c:v>
                </c:pt>
                <c:pt idx="848">
                  <c:v>1997</c:v>
                </c:pt>
                <c:pt idx="849">
                  <c:v>1997</c:v>
                </c:pt>
                <c:pt idx="850">
                  <c:v>1997</c:v>
                </c:pt>
                <c:pt idx="851">
                  <c:v>1997</c:v>
                </c:pt>
                <c:pt idx="852">
                  <c:v>1997</c:v>
                </c:pt>
                <c:pt idx="853">
                  <c:v>1997</c:v>
                </c:pt>
                <c:pt idx="854">
                  <c:v>1997</c:v>
                </c:pt>
                <c:pt idx="855">
                  <c:v>1997</c:v>
                </c:pt>
                <c:pt idx="856">
                  <c:v>1997</c:v>
                </c:pt>
                <c:pt idx="857">
                  <c:v>1997</c:v>
                </c:pt>
                <c:pt idx="858">
                  <c:v>1997</c:v>
                </c:pt>
                <c:pt idx="859">
                  <c:v>1997</c:v>
                </c:pt>
                <c:pt idx="860">
                  <c:v>1997</c:v>
                </c:pt>
                <c:pt idx="861">
                  <c:v>1997</c:v>
                </c:pt>
                <c:pt idx="862">
                  <c:v>1997</c:v>
                </c:pt>
                <c:pt idx="863">
                  <c:v>1997</c:v>
                </c:pt>
                <c:pt idx="864">
                  <c:v>1997</c:v>
                </c:pt>
                <c:pt idx="865">
                  <c:v>1997</c:v>
                </c:pt>
                <c:pt idx="866">
                  <c:v>1997</c:v>
                </c:pt>
                <c:pt idx="867">
                  <c:v>1997</c:v>
                </c:pt>
                <c:pt idx="868">
                  <c:v>1997</c:v>
                </c:pt>
                <c:pt idx="869">
                  <c:v>1997</c:v>
                </c:pt>
                <c:pt idx="870">
                  <c:v>1997</c:v>
                </c:pt>
                <c:pt idx="871">
                  <c:v>1997</c:v>
                </c:pt>
                <c:pt idx="872">
                  <c:v>1997</c:v>
                </c:pt>
                <c:pt idx="873">
                  <c:v>1997</c:v>
                </c:pt>
                <c:pt idx="874">
                  <c:v>1997</c:v>
                </c:pt>
                <c:pt idx="875">
                  <c:v>1998</c:v>
                </c:pt>
                <c:pt idx="876">
                  <c:v>1998</c:v>
                </c:pt>
                <c:pt idx="877">
                  <c:v>1998</c:v>
                </c:pt>
                <c:pt idx="878">
                  <c:v>1998</c:v>
                </c:pt>
                <c:pt idx="879">
                  <c:v>1998</c:v>
                </c:pt>
                <c:pt idx="880">
                  <c:v>1998</c:v>
                </c:pt>
                <c:pt idx="881">
                  <c:v>1998</c:v>
                </c:pt>
                <c:pt idx="882">
                  <c:v>1998</c:v>
                </c:pt>
                <c:pt idx="883">
                  <c:v>1998</c:v>
                </c:pt>
                <c:pt idx="884">
                  <c:v>1998</c:v>
                </c:pt>
                <c:pt idx="885">
                  <c:v>1998</c:v>
                </c:pt>
                <c:pt idx="886">
                  <c:v>1998</c:v>
                </c:pt>
                <c:pt idx="887">
                  <c:v>1998</c:v>
                </c:pt>
                <c:pt idx="888">
                  <c:v>1998</c:v>
                </c:pt>
                <c:pt idx="889">
                  <c:v>1998</c:v>
                </c:pt>
                <c:pt idx="890">
                  <c:v>1998</c:v>
                </c:pt>
                <c:pt idx="891">
                  <c:v>1998</c:v>
                </c:pt>
                <c:pt idx="892">
                  <c:v>1998</c:v>
                </c:pt>
                <c:pt idx="893">
                  <c:v>1998</c:v>
                </c:pt>
                <c:pt idx="894">
                  <c:v>1998</c:v>
                </c:pt>
                <c:pt idx="895">
                  <c:v>1998</c:v>
                </c:pt>
                <c:pt idx="896">
                  <c:v>1998</c:v>
                </c:pt>
                <c:pt idx="897">
                  <c:v>1998</c:v>
                </c:pt>
                <c:pt idx="898">
                  <c:v>1998</c:v>
                </c:pt>
                <c:pt idx="899">
                  <c:v>1998</c:v>
                </c:pt>
                <c:pt idx="900">
                  <c:v>1998</c:v>
                </c:pt>
                <c:pt idx="901">
                  <c:v>1998</c:v>
                </c:pt>
                <c:pt idx="902">
                  <c:v>1998</c:v>
                </c:pt>
                <c:pt idx="903">
                  <c:v>1998</c:v>
                </c:pt>
                <c:pt idx="904">
                  <c:v>1998</c:v>
                </c:pt>
                <c:pt idx="905">
                  <c:v>1998</c:v>
                </c:pt>
                <c:pt idx="906">
                  <c:v>1998</c:v>
                </c:pt>
                <c:pt idx="907">
                  <c:v>1998</c:v>
                </c:pt>
                <c:pt idx="908">
                  <c:v>1998</c:v>
                </c:pt>
                <c:pt idx="909">
                  <c:v>1998</c:v>
                </c:pt>
                <c:pt idx="910">
                  <c:v>1998</c:v>
                </c:pt>
                <c:pt idx="911">
                  <c:v>1998</c:v>
                </c:pt>
                <c:pt idx="912">
                  <c:v>1998</c:v>
                </c:pt>
                <c:pt idx="913">
                  <c:v>1998</c:v>
                </c:pt>
                <c:pt idx="914">
                  <c:v>1998</c:v>
                </c:pt>
                <c:pt idx="915">
                  <c:v>1998</c:v>
                </c:pt>
                <c:pt idx="916">
                  <c:v>1998</c:v>
                </c:pt>
                <c:pt idx="917">
                  <c:v>1998</c:v>
                </c:pt>
                <c:pt idx="918">
                  <c:v>1998</c:v>
                </c:pt>
                <c:pt idx="919">
                  <c:v>1998</c:v>
                </c:pt>
                <c:pt idx="920">
                  <c:v>1998</c:v>
                </c:pt>
                <c:pt idx="921">
                  <c:v>1999</c:v>
                </c:pt>
                <c:pt idx="922">
                  <c:v>1999</c:v>
                </c:pt>
                <c:pt idx="923">
                  <c:v>1999</c:v>
                </c:pt>
                <c:pt idx="924">
                  <c:v>1999</c:v>
                </c:pt>
                <c:pt idx="925">
                  <c:v>1999</c:v>
                </c:pt>
                <c:pt idx="926">
                  <c:v>1999</c:v>
                </c:pt>
                <c:pt idx="927">
                  <c:v>1999</c:v>
                </c:pt>
                <c:pt idx="928">
                  <c:v>1999</c:v>
                </c:pt>
                <c:pt idx="929">
                  <c:v>1999</c:v>
                </c:pt>
                <c:pt idx="930">
                  <c:v>1999</c:v>
                </c:pt>
                <c:pt idx="931">
                  <c:v>1999</c:v>
                </c:pt>
                <c:pt idx="932">
                  <c:v>1999</c:v>
                </c:pt>
                <c:pt idx="933">
                  <c:v>1999</c:v>
                </c:pt>
                <c:pt idx="934">
                  <c:v>1999</c:v>
                </c:pt>
                <c:pt idx="935">
                  <c:v>1999</c:v>
                </c:pt>
                <c:pt idx="936">
                  <c:v>1999</c:v>
                </c:pt>
                <c:pt idx="937">
                  <c:v>1999</c:v>
                </c:pt>
                <c:pt idx="938">
                  <c:v>1999</c:v>
                </c:pt>
                <c:pt idx="939">
                  <c:v>1999</c:v>
                </c:pt>
                <c:pt idx="940">
                  <c:v>1999</c:v>
                </c:pt>
                <c:pt idx="941">
                  <c:v>1999</c:v>
                </c:pt>
                <c:pt idx="942">
                  <c:v>1999</c:v>
                </c:pt>
                <c:pt idx="943">
                  <c:v>1999</c:v>
                </c:pt>
                <c:pt idx="944">
                  <c:v>1999</c:v>
                </c:pt>
                <c:pt idx="945">
                  <c:v>1999</c:v>
                </c:pt>
                <c:pt idx="946">
                  <c:v>1999</c:v>
                </c:pt>
                <c:pt idx="947">
                  <c:v>1999</c:v>
                </c:pt>
                <c:pt idx="948">
                  <c:v>1999</c:v>
                </c:pt>
                <c:pt idx="949">
                  <c:v>1999</c:v>
                </c:pt>
                <c:pt idx="950">
                  <c:v>1999</c:v>
                </c:pt>
                <c:pt idx="951">
                  <c:v>1999</c:v>
                </c:pt>
                <c:pt idx="952">
                  <c:v>1999</c:v>
                </c:pt>
                <c:pt idx="953">
                  <c:v>1999</c:v>
                </c:pt>
                <c:pt idx="954">
                  <c:v>1999</c:v>
                </c:pt>
                <c:pt idx="955">
                  <c:v>1999</c:v>
                </c:pt>
                <c:pt idx="956">
                  <c:v>1999</c:v>
                </c:pt>
                <c:pt idx="957">
                  <c:v>1999</c:v>
                </c:pt>
                <c:pt idx="958">
                  <c:v>1999</c:v>
                </c:pt>
                <c:pt idx="959">
                  <c:v>1999</c:v>
                </c:pt>
                <c:pt idx="960">
                  <c:v>1999</c:v>
                </c:pt>
                <c:pt idx="961">
                  <c:v>1999</c:v>
                </c:pt>
                <c:pt idx="962">
                  <c:v>1999</c:v>
                </c:pt>
                <c:pt idx="963">
                  <c:v>1999</c:v>
                </c:pt>
                <c:pt idx="964">
                  <c:v>1999</c:v>
                </c:pt>
                <c:pt idx="965">
                  <c:v>1999</c:v>
                </c:pt>
                <c:pt idx="966">
                  <c:v>1999</c:v>
                </c:pt>
                <c:pt idx="967">
                  <c:v>1999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2001</c:v>
                </c:pt>
                <c:pt idx="1019">
                  <c:v>2001</c:v>
                </c:pt>
                <c:pt idx="1020">
                  <c:v>2001</c:v>
                </c:pt>
                <c:pt idx="1021">
                  <c:v>2001</c:v>
                </c:pt>
                <c:pt idx="1022">
                  <c:v>2001</c:v>
                </c:pt>
                <c:pt idx="1023">
                  <c:v>2001</c:v>
                </c:pt>
                <c:pt idx="1024">
                  <c:v>2001</c:v>
                </c:pt>
                <c:pt idx="1025">
                  <c:v>2001</c:v>
                </c:pt>
                <c:pt idx="1026">
                  <c:v>2001</c:v>
                </c:pt>
                <c:pt idx="1027">
                  <c:v>2001</c:v>
                </c:pt>
                <c:pt idx="1028">
                  <c:v>2001</c:v>
                </c:pt>
                <c:pt idx="1029">
                  <c:v>2001</c:v>
                </c:pt>
                <c:pt idx="1030">
                  <c:v>2001</c:v>
                </c:pt>
                <c:pt idx="1031">
                  <c:v>2001</c:v>
                </c:pt>
                <c:pt idx="1032">
                  <c:v>2001</c:v>
                </c:pt>
                <c:pt idx="1033">
                  <c:v>2001</c:v>
                </c:pt>
                <c:pt idx="1034">
                  <c:v>2001</c:v>
                </c:pt>
                <c:pt idx="1035">
                  <c:v>2001</c:v>
                </c:pt>
                <c:pt idx="1036">
                  <c:v>2001</c:v>
                </c:pt>
                <c:pt idx="1037">
                  <c:v>2001</c:v>
                </c:pt>
                <c:pt idx="1038">
                  <c:v>2001</c:v>
                </c:pt>
                <c:pt idx="1039">
                  <c:v>2001</c:v>
                </c:pt>
                <c:pt idx="1040">
                  <c:v>2001</c:v>
                </c:pt>
                <c:pt idx="1041">
                  <c:v>2001</c:v>
                </c:pt>
                <c:pt idx="1042">
                  <c:v>2001</c:v>
                </c:pt>
                <c:pt idx="1043">
                  <c:v>2001</c:v>
                </c:pt>
                <c:pt idx="1044">
                  <c:v>2001</c:v>
                </c:pt>
                <c:pt idx="1045">
                  <c:v>2001</c:v>
                </c:pt>
                <c:pt idx="1046">
                  <c:v>2001</c:v>
                </c:pt>
                <c:pt idx="1047">
                  <c:v>2001</c:v>
                </c:pt>
                <c:pt idx="1048">
                  <c:v>2001</c:v>
                </c:pt>
                <c:pt idx="1049">
                  <c:v>2001</c:v>
                </c:pt>
                <c:pt idx="1050">
                  <c:v>2001</c:v>
                </c:pt>
                <c:pt idx="1051">
                  <c:v>2001</c:v>
                </c:pt>
                <c:pt idx="1052">
                  <c:v>2001</c:v>
                </c:pt>
                <c:pt idx="1053">
                  <c:v>2001</c:v>
                </c:pt>
                <c:pt idx="1054">
                  <c:v>2001</c:v>
                </c:pt>
                <c:pt idx="1055">
                  <c:v>2001</c:v>
                </c:pt>
                <c:pt idx="1056">
                  <c:v>2001</c:v>
                </c:pt>
                <c:pt idx="1057">
                  <c:v>2001</c:v>
                </c:pt>
                <c:pt idx="1058">
                  <c:v>2001</c:v>
                </c:pt>
                <c:pt idx="1059">
                  <c:v>2001</c:v>
                </c:pt>
                <c:pt idx="1060">
                  <c:v>2001</c:v>
                </c:pt>
                <c:pt idx="1061">
                  <c:v>2001</c:v>
                </c:pt>
                <c:pt idx="1062">
                  <c:v>2001</c:v>
                </c:pt>
                <c:pt idx="1063">
                  <c:v>2001</c:v>
                </c:pt>
                <c:pt idx="1064">
                  <c:v>2001</c:v>
                </c:pt>
                <c:pt idx="1065">
                  <c:v>2001</c:v>
                </c:pt>
                <c:pt idx="1066">
                  <c:v>2001</c:v>
                </c:pt>
                <c:pt idx="1067">
                  <c:v>2001</c:v>
                </c:pt>
                <c:pt idx="1068">
                  <c:v>2002</c:v>
                </c:pt>
                <c:pt idx="1069">
                  <c:v>2002</c:v>
                </c:pt>
                <c:pt idx="1070">
                  <c:v>2002</c:v>
                </c:pt>
                <c:pt idx="1071">
                  <c:v>2002</c:v>
                </c:pt>
                <c:pt idx="1072">
                  <c:v>2002</c:v>
                </c:pt>
                <c:pt idx="1073">
                  <c:v>2002</c:v>
                </c:pt>
                <c:pt idx="1074">
                  <c:v>2002</c:v>
                </c:pt>
                <c:pt idx="1075">
                  <c:v>2002</c:v>
                </c:pt>
                <c:pt idx="1076">
                  <c:v>2002</c:v>
                </c:pt>
                <c:pt idx="1077">
                  <c:v>2002</c:v>
                </c:pt>
                <c:pt idx="1078">
                  <c:v>2002</c:v>
                </c:pt>
                <c:pt idx="1079">
                  <c:v>2002</c:v>
                </c:pt>
                <c:pt idx="1080">
                  <c:v>2002</c:v>
                </c:pt>
                <c:pt idx="1081">
                  <c:v>2002</c:v>
                </c:pt>
                <c:pt idx="1082">
                  <c:v>2002</c:v>
                </c:pt>
                <c:pt idx="1083">
                  <c:v>2002</c:v>
                </c:pt>
                <c:pt idx="1084">
                  <c:v>2002</c:v>
                </c:pt>
                <c:pt idx="1085">
                  <c:v>2002</c:v>
                </c:pt>
                <c:pt idx="1086">
                  <c:v>2002</c:v>
                </c:pt>
                <c:pt idx="1087">
                  <c:v>2002</c:v>
                </c:pt>
                <c:pt idx="1088">
                  <c:v>2002</c:v>
                </c:pt>
                <c:pt idx="1089">
                  <c:v>2002</c:v>
                </c:pt>
                <c:pt idx="1090">
                  <c:v>2002</c:v>
                </c:pt>
                <c:pt idx="1091">
                  <c:v>2002</c:v>
                </c:pt>
                <c:pt idx="1092">
                  <c:v>2002</c:v>
                </c:pt>
                <c:pt idx="1093">
                  <c:v>2002</c:v>
                </c:pt>
                <c:pt idx="1094">
                  <c:v>2002</c:v>
                </c:pt>
                <c:pt idx="1095">
                  <c:v>2002</c:v>
                </c:pt>
                <c:pt idx="1096">
                  <c:v>2002</c:v>
                </c:pt>
                <c:pt idx="1097">
                  <c:v>2002</c:v>
                </c:pt>
                <c:pt idx="1098">
                  <c:v>2002</c:v>
                </c:pt>
                <c:pt idx="1099">
                  <c:v>2002</c:v>
                </c:pt>
                <c:pt idx="1100">
                  <c:v>2002</c:v>
                </c:pt>
                <c:pt idx="1101">
                  <c:v>2002</c:v>
                </c:pt>
                <c:pt idx="1102">
                  <c:v>2002</c:v>
                </c:pt>
                <c:pt idx="1103">
                  <c:v>2002</c:v>
                </c:pt>
                <c:pt idx="1104">
                  <c:v>2002</c:v>
                </c:pt>
                <c:pt idx="1105">
                  <c:v>2002</c:v>
                </c:pt>
                <c:pt idx="1106">
                  <c:v>2002</c:v>
                </c:pt>
                <c:pt idx="1107">
                  <c:v>2002</c:v>
                </c:pt>
                <c:pt idx="1108">
                  <c:v>2002</c:v>
                </c:pt>
                <c:pt idx="1109">
                  <c:v>2002</c:v>
                </c:pt>
                <c:pt idx="1110">
                  <c:v>2002</c:v>
                </c:pt>
                <c:pt idx="1111">
                  <c:v>2002</c:v>
                </c:pt>
                <c:pt idx="1112">
                  <c:v>2002</c:v>
                </c:pt>
                <c:pt idx="1113">
                  <c:v>2002</c:v>
                </c:pt>
                <c:pt idx="1114">
                  <c:v>2002</c:v>
                </c:pt>
                <c:pt idx="1115">
                  <c:v>2002</c:v>
                </c:pt>
                <c:pt idx="1116">
                  <c:v>2002</c:v>
                </c:pt>
                <c:pt idx="1117">
                  <c:v>2002</c:v>
                </c:pt>
                <c:pt idx="1118">
                  <c:v>2003</c:v>
                </c:pt>
                <c:pt idx="1119">
                  <c:v>2003</c:v>
                </c:pt>
                <c:pt idx="1120">
                  <c:v>2003</c:v>
                </c:pt>
                <c:pt idx="1121">
                  <c:v>2003</c:v>
                </c:pt>
                <c:pt idx="1122">
                  <c:v>2003</c:v>
                </c:pt>
                <c:pt idx="1123">
                  <c:v>2003</c:v>
                </c:pt>
                <c:pt idx="1124">
                  <c:v>2003</c:v>
                </c:pt>
                <c:pt idx="1125">
                  <c:v>2003</c:v>
                </c:pt>
                <c:pt idx="1126">
                  <c:v>2003</c:v>
                </c:pt>
                <c:pt idx="1127">
                  <c:v>2003</c:v>
                </c:pt>
                <c:pt idx="1128">
                  <c:v>2003</c:v>
                </c:pt>
                <c:pt idx="1129">
                  <c:v>2003</c:v>
                </c:pt>
                <c:pt idx="1130">
                  <c:v>2003</c:v>
                </c:pt>
                <c:pt idx="1131">
                  <c:v>2003</c:v>
                </c:pt>
                <c:pt idx="1132">
                  <c:v>2003</c:v>
                </c:pt>
                <c:pt idx="1133">
                  <c:v>2003</c:v>
                </c:pt>
                <c:pt idx="1134">
                  <c:v>2003</c:v>
                </c:pt>
                <c:pt idx="1135">
                  <c:v>2003</c:v>
                </c:pt>
                <c:pt idx="1136">
                  <c:v>2003</c:v>
                </c:pt>
                <c:pt idx="1137">
                  <c:v>2003</c:v>
                </c:pt>
                <c:pt idx="1138">
                  <c:v>2003</c:v>
                </c:pt>
                <c:pt idx="1139">
                  <c:v>2003</c:v>
                </c:pt>
                <c:pt idx="1140">
                  <c:v>2003</c:v>
                </c:pt>
                <c:pt idx="1141">
                  <c:v>2003</c:v>
                </c:pt>
                <c:pt idx="1142">
                  <c:v>2003</c:v>
                </c:pt>
                <c:pt idx="1143">
                  <c:v>2003</c:v>
                </c:pt>
                <c:pt idx="1144">
                  <c:v>2003</c:v>
                </c:pt>
                <c:pt idx="1145">
                  <c:v>2003</c:v>
                </c:pt>
                <c:pt idx="1146">
                  <c:v>2003</c:v>
                </c:pt>
                <c:pt idx="1147">
                  <c:v>2003</c:v>
                </c:pt>
                <c:pt idx="1148">
                  <c:v>2003</c:v>
                </c:pt>
                <c:pt idx="1149">
                  <c:v>2003</c:v>
                </c:pt>
                <c:pt idx="1150">
                  <c:v>2003</c:v>
                </c:pt>
                <c:pt idx="1151">
                  <c:v>2003</c:v>
                </c:pt>
                <c:pt idx="1152">
                  <c:v>2003</c:v>
                </c:pt>
                <c:pt idx="1153">
                  <c:v>2003</c:v>
                </c:pt>
                <c:pt idx="1154">
                  <c:v>2003</c:v>
                </c:pt>
                <c:pt idx="1155">
                  <c:v>2003</c:v>
                </c:pt>
                <c:pt idx="1156">
                  <c:v>2003</c:v>
                </c:pt>
                <c:pt idx="1157">
                  <c:v>2003</c:v>
                </c:pt>
                <c:pt idx="1158">
                  <c:v>2003</c:v>
                </c:pt>
                <c:pt idx="1159">
                  <c:v>2003</c:v>
                </c:pt>
                <c:pt idx="1160">
                  <c:v>2003</c:v>
                </c:pt>
                <c:pt idx="1161">
                  <c:v>2003</c:v>
                </c:pt>
                <c:pt idx="1162">
                  <c:v>2003</c:v>
                </c:pt>
                <c:pt idx="1163">
                  <c:v>2003</c:v>
                </c:pt>
                <c:pt idx="1164">
                  <c:v>2003</c:v>
                </c:pt>
                <c:pt idx="1165">
                  <c:v>2003</c:v>
                </c:pt>
                <c:pt idx="1166">
                  <c:v>2003</c:v>
                </c:pt>
                <c:pt idx="1167">
                  <c:v>2003</c:v>
                </c:pt>
                <c:pt idx="1168">
                  <c:v>2004</c:v>
                </c:pt>
                <c:pt idx="1169">
                  <c:v>2004</c:v>
                </c:pt>
                <c:pt idx="1170">
                  <c:v>2004</c:v>
                </c:pt>
                <c:pt idx="1171">
                  <c:v>2004</c:v>
                </c:pt>
                <c:pt idx="1172">
                  <c:v>2004</c:v>
                </c:pt>
                <c:pt idx="1173">
                  <c:v>2004</c:v>
                </c:pt>
                <c:pt idx="1174">
                  <c:v>2004</c:v>
                </c:pt>
                <c:pt idx="1175">
                  <c:v>2004</c:v>
                </c:pt>
                <c:pt idx="1176">
                  <c:v>2004</c:v>
                </c:pt>
                <c:pt idx="1177">
                  <c:v>2004</c:v>
                </c:pt>
                <c:pt idx="1178">
                  <c:v>2004</c:v>
                </c:pt>
                <c:pt idx="1179">
                  <c:v>2004</c:v>
                </c:pt>
                <c:pt idx="1180">
                  <c:v>2004</c:v>
                </c:pt>
                <c:pt idx="1181">
                  <c:v>2004</c:v>
                </c:pt>
                <c:pt idx="1182">
                  <c:v>2004</c:v>
                </c:pt>
                <c:pt idx="1183">
                  <c:v>2004</c:v>
                </c:pt>
                <c:pt idx="1184">
                  <c:v>2004</c:v>
                </c:pt>
                <c:pt idx="1185">
                  <c:v>2004</c:v>
                </c:pt>
                <c:pt idx="1186">
                  <c:v>2004</c:v>
                </c:pt>
                <c:pt idx="1187">
                  <c:v>2004</c:v>
                </c:pt>
                <c:pt idx="1188">
                  <c:v>2004</c:v>
                </c:pt>
                <c:pt idx="1189">
                  <c:v>2004</c:v>
                </c:pt>
                <c:pt idx="1190">
                  <c:v>2004</c:v>
                </c:pt>
                <c:pt idx="1191">
                  <c:v>2004</c:v>
                </c:pt>
                <c:pt idx="1192">
                  <c:v>2004</c:v>
                </c:pt>
                <c:pt idx="1193">
                  <c:v>2004</c:v>
                </c:pt>
                <c:pt idx="1194">
                  <c:v>2004</c:v>
                </c:pt>
                <c:pt idx="1195">
                  <c:v>2004</c:v>
                </c:pt>
                <c:pt idx="1196">
                  <c:v>2004</c:v>
                </c:pt>
                <c:pt idx="1197">
                  <c:v>2004</c:v>
                </c:pt>
                <c:pt idx="1198">
                  <c:v>2004</c:v>
                </c:pt>
                <c:pt idx="1199">
                  <c:v>2004</c:v>
                </c:pt>
                <c:pt idx="1200">
                  <c:v>2004</c:v>
                </c:pt>
                <c:pt idx="1201">
                  <c:v>2004</c:v>
                </c:pt>
                <c:pt idx="1202">
                  <c:v>2004</c:v>
                </c:pt>
                <c:pt idx="1203">
                  <c:v>2004</c:v>
                </c:pt>
                <c:pt idx="1204">
                  <c:v>2004</c:v>
                </c:pt>
                <c:pt idx="1205">
                  <c:v>2004</c:v>
                </c:pt>
                <c:pt idx="1206">
                  <c:v>2004</c:v>
                </c:pt>
                <c:pt idx="1207">
                  <c:v>2004</c:v>
                </c:pt>
                <c:pt idx="1208">
                  <c:v>2004</c:v>
                </c:pt>
                <c:pt idx="1209">
                  <c:v>2004</c:v>
                </c:pt>
                <c:pt idx="1210">
                  <c:v>2004</c:v>
                </c:pt>
                <c:pt idx="1211">
                  <c:v>2004</c:v>
                </c:pt>
                <c:pt idx="1212">
                  <c:v>2004</c:v>
                </c:pt>
                <c:pt idx="1213">
                  <c:v>2004</c:v>
                </c:pt>
                <c:pt idx="1214">
                  <c:v>2004</c:v>
                </c:pt>
                <c:pt idx="1215">
                  <c:v>2004</c:v>
                </c:pt>
                <c:pt idx="1216">
                  <c:v>2004</c:v>
                </c:pt>
                <c:pt idx="1217">
                  <c:v>2004</c:v>
                </c:pt>
                <c:pt idx="1218">
                  <c:v>2005</c:v>
                </c:pt>
                <c:pt idx="1219">
                  <c:v>2005</c:v>
                </c:pt>
                <c:pt idx="1220">
                  <c:v>2005</c:v>
                </c:pt>
                <c:pt idx="1221">
                  <c:v>2005</c:v>
                </c:pt>
                <c:pt idx="1222">
                  <c:v>2005</c:v>
                </c:pt>
                <c:pt idx="1223">
                  <c:v>2005</c:v>
                </c:pt>
                <c:pt idx="1224">
                  <c:v>2005</c:v>
                </c:pt>
                <c:pt idx="1225">
                  <c:v>2005</c:v>
                </c:pt>
                <c:pt idx="1226">
                  <c:v>2005</c:v>
                </c:pt>
                <c:pt idx="1227">
                  <c:v>2005</c:v>
                </c:pt>
                <c:pt idx="1228">
                  <c:v>2005</c:v>
                </c:pt>
                <c:pt idx="1229">
                  <c:v>2005</c:v>
                </c:pt>
                <c:pt idx="1230">
                  <c:v>2005</c:v>
                </c:pt>
                <c:pt idx="1231">
                  <c:v>2005</c:v>
                </c:pt>
                <c:pt idx="1232">
                  <c:v>2005</c:v>
                </c:pt>
                <c:pt idx="1233">
                  <c:v>2005</c:v>
                </c:pt>
                <c:pt idx="1234">
                  <c:v>2005</c:v>
                </c:pt>
                <c:pt idx="1235">
                  <c:v>2005</c:v>
                </c:pt>
                <c:pt idx="1236">
                  <c:v>2005</c:v>
                </c:pt>
                <c:pt idx="1237">
                  <c:v>2005</c:v>
                </c:pt>
                <c:pt idx="1238">
                  <c:v>2005</c:v>
                </c:pt>
                <c:pt idx="1239">
                  <c:v>2005</c:v>
                </c:pt>
                <c:pt idx="1240">
                  <c:v>2005</c:v>
                </c:pt>
                <c:pt idx="1241">
                  <c:v>2005</c:v>
                </c:pt>
                <c:pt idx="1242">
                  <c:v>2005</c:v>
                </c:pt>
                <c:pt idx="1243">
                  <c:v>2005</c:v>
                </c:pt>
                <c:pt idx="1244">
                  <c:v>2005</c:v>
                </c:pt>
                <c:pt idx="1245">
                  <c:v>2005</c:v>
                </c:pt>
                <c:pt idx="1246">
                  <c:v>2005</c:v>
                </c:pt>
                <c:pt idx="1247">
                  <c:v>2005</c:v>
                </c:pt>
                <c:pt idx="1248">
                  <c:v>2005</c:v>
                </c:pt>
                <c:pt idx="1249">
                  <c:v>2005</c:v>
                </c:pt>
                <c:pt idx="1250">
                  <c:v>2005</c:v>
                </c:pt>
                <c:pt idx="1251">
                  <c:v>2005</c:v>
                </c:pt>
                <c:pt idx="1252">
                  <c:v>2005</c:v>
                </c:pt>
                <c:pt idx="1253">
                  <c:v>2005</c:v>
                </c:pt>
                <c:pt idx="1254">
                  <c:v>2005</c:v>
                </c:pt>
                <c:pt idx="1255">
                  <c:v>2005</c:v>
                </c:pt>
                <c:pt idx="1256">
                  <c:v>2005</c:v>
                </c:pt>
                <c:pt idx="1257">
                  <c:v>2005</c:v>
                </c:pt>
                <c:pt idx="1258">
                  <c:v>2005</c:v>
                </c:pt>
                <c:pt idx="1259">
                  <c:v>2005</c:v>
                </c:pt>
                <c:pt idx="1260">
                  <c:v>2005</c:v>
                </c:pt>
                <c:pt idx="1261">
                  <c:v>2005</c:v>
                </c:pt>
                <c:pt idx="1262">
                  <c:v>2005</c:v>
                </c:pt>
                <c:pt idx="1263">
                  <c:v>2005</c:v>
                </c:pt>
                <c:pt idx="1264">
                  <c:v>2005</c:v>
                </c:pt>
                <c:pt idx="1265">
                  <c:v>2005</c:v>
                </c:pt>
                <c:pt idx="1266">
                  <c:v>2005</c:v>
                </c:pt>
                <c:pt idx="1267">
                  <c:v>2005</c:v>
                </c:pt>
                <c:pt idx="1268">
                  <c:v>2006</c:v>
                </c:pt>
                <c:pt idx="1269">
                  <c:v>2006</c:v>
                </c:pt>
                <c:pt idx="1270">
                  <c:v>2006</c:v>
                </c:pt>
                <c:pt idx="1271">
                  <c:v>2006</c:v>
                </c:pt>
                <c:pt idx="1272">
                  <c:v>2006</c:v>
                </c:pt>
                <c:pt idx="1273">
                  <c:v>2006</c:v>
                </c:pt>
                <c:pt idx="1274">
                  <c:v>2006</c:v>
                </c:pt>
                <c:pt idx="1275">
                  <c:v>2006</c:v>
                </c:pt>
                <c:pt idx="1276">
                  <c:v>2006</c:v>
                </c:pt>
                <c:pt idx="1277">
                  <c:v>2006</c:v>
                </c:pt>
                <c:pt idx="1278">
                  <c:v>2006</c:v>
                </c:pt>
                <c:pt idx="1279">
                  <c:v>2006</c:v>
                </c:pt>
                <c:pt idx="1280">
                  <c:v>2006</c:v>
                </c:pt>
                <c:pt idx="1281">
                  <c:v>2006</c:v>
                </c:pt>
                <c:pt idx="1282">
                  <c:v>2006</c:v>
                </c:pt>
                <c:pt idx="1283">
                  <c:v>2006</c:v>
                </c:pt>
                <c:pt idx="1284">
                  <c:v>2006</c:v>
                </c:pt>
                <c:pt idx="1285">
                  <c:v>2006</c:v>
                </c:pt>
                <c:pt idx="1286">
                  <c:v>2006</c:v>
                </c:pt>
                <c:pt idx="1287">
                  <c:v>2006</c:v>
                </c:pt>
                <c:pt idx="1288">
                  <c:v>2006</c:v>
                </c:pt>
                <c:pt idx="1289">
                  <c:v>2006</c:v>
                </c:pt>
                <c:pt idx="1290">
                  <c:v>2006</c:v>
                </c:pt>
                <c:pt idx="1291">
                  <c:v>2006</c:v>
                </c:pt>
                <c:pt idx="1292">
                  <c:v>2006</c:v>
                </c:pt>
                <c:pt idx="1293">
                  <c:v>2006</c:v>
                </c:pt>
                <c:pt idx="1294">
                  <c:v>2006</c:v>
                </c:pt>
                <c:pt idx="1295">
                  <c:v>2006</c:v>
                </c:pt>
                <c:pt idx="1296">
                  <c:v>2006</c:v>
                </c:pt>
                <c:pt idx="1297">
                  <c:v>2006</c:v>
                </c:pt>
                <c:pt idx="1298">
                  <c:v>2006</c:v>
                </c:pt>
                <c:pt idx="1299">
                  <c:v>2006</c:v>
                </c:pt>
                <c:pt idx="1300">
                  <c:v>2006</c:v>
                </c:pt>
                <c:pt idx="1301">
                  <c:v>2006</c:v>
                </c:pt>
                <c:pt idx="1302">
                  <c:v>2006</c:v>
                </c:pt>
                <c:pt idx="1303">
                  <c:v>2006</c:v>
                </c:pt>
                <c:pt idx="1304">
                  <c:v>2006</c:v>
                </c:pt>
                <c:pt idx="1305">
                  <c:v>2006</c:v>
                </c:pt>
                <c:pt idx="1306">
                  <c:v>2006</c:v>
                </c:pt>
                <c:pt idx="1307">
                  <c:v>2006</c:v>
                </c:pt>
                <c:pt idx="1308">
                  <c:v>2006</c:v>
                </c:pt>
                <c:pt idx="1309">
                  <c:v>2006</c:v>
                </c:pt>
                <c:pt idx="1310">
                  <c:v>2006</c:v>
                </c:pt>
                <c:pt idx="1311">
                  <c:v>2006</c:v>
                </c:pt>
                <c:pt idx="1312">
                  <c:v>2006</c:v>
                </c:pt>
                <c:pt idx="1313">
                  <c:v>2006</c:v>
                </c:pt>
                <c:pt idx="1314">
                  <c:v>2006</c:v>
                </c:pt>
                <c:pt idx="1315">
                  <c:v>2006</c:v>
                </c:pt>
                <c:pt idx="1316">
                  <c:v>2006</c:v>
                </c:pt>
                <c:pt idx="1317">
                  <c:v>2006</c:v>
                </c:pt>
                <c:pt idx="1318">
                  <c:v>2007</c:v>
                </c:pt>
                <c:pt idx="1319">
                  <c:v>2007</c:v>
                </c:pt>
                <c:pt idx="1320">
                  <c:v>2007</c:v>
                </c:pt>
                <c:pt idx="1321">
                  <c:v>2007</c:v>
                </c:pt>
                <c:pt idx="1322">
                  <c:v>2007</c:v>
                </c:pt>
                <c:pt idx="1323">
                  <c:v>2007</c:v>
                </c:pt>
                <c:pt idx="1324">
                  <c:v>2007</c:v>
                </c:pt>
                <c:pt idx="1325">
                  <c:v>2007</c:v>
                </c:pt>
                <c:pt idx="1326">
                  <c:v>2007</c:v>
                </c:pt>
                <c:pt idx="1327">
                  <c:v>2007</c:v>
                </c:pt>
                <c:pt idx="1328">
                  <c:v>2007</c:v>
                </c:pt>
                <c:pt idx="1329">
                  <c:v>2007</c:v>
                </c:pt>
                <c:pt idx="1330">
                  <c:v>2007</c:v>
                </c:pt>
                <c:pt idx="1331">
                  <c:v>2007</c:v>
                </c:pt>
                <c:pt idx="1332">
                  <c:v>2007</c:v>
                </c:pt>
                <c:pt idx="1333">
                  <c:v>2007</c:v>
                </c:pt>
                <c:pt idx="1334">
                  <c:v>2007</c:v>
                </c:pt>
                <c:pt idx="1335">
                  <c:v>2007</c:v>
                </c:pt>
                <c:pt idx="1336">
                  <c:v>2007</c:v>
                </c:pt>
                <c:pt idx="1337">
                  <c:v>2007</c:v>
                </c:pt>
                <c:pt idx="1338">
                  <c:v>2007</c:v>
                </c:pt>
                <c:pt idx="1339">
                  <c:v>2007</c:v>
                </c:pt>
                <c:pt idx="1340">
                  <c:v>2007</c:v>
                </c:pt>
                <c:pt idx="1341">
                  <c:v>2007</c:v>
                </c:pt>
                <c:pt idx="1342">
                  <c:v>2007</c:v>
                </c:pt>
                <c:pt idx="1343">
                  <c:v>2007</c:v>
                </c:pt>
                <c:pt idx="1344">
                  <c:v>2007</c:v>
                </c:pt>
                <c:pt idx="1345">
                  <c:v>2007</c:v>
                </c:pt>
                <c:pt idx="1346">
                  <c:v>2007</c:v>
                </c:pt>
                <c:pt idx="1347">
                  <c:v>2007</c:v>
                </c:pt>
                <c:pt idx="1348">
                  <c:v>2007</c:v>
                </c:pt>
                <c:pt idx="1349">
                  <c:v>2007</c:v>
                </c:pt>
                <c:pt idx="1350">
                  <c:v>2007</c:v>
                </c:pt>
                <c:pt idx="1351">
                  <c:v>2007</c:v>
                </c:pt>
                <c:pt idx="1352">
                  <c:v>2007</c:v>
                </c:pt>
                <c:pt idx="1353">
                  <c:v>2007</c:v>
                </c:pt>
                <c:pt idx="1354">
                  <c:v>2007</c:v>
                </c:pt>
                <c:pt idx="1355">
                  <c:v>2007</c:v>
                </c:pt>
                <c:pt idx="1356">
                  <c:v>2007</c:v>
                </c:pt>
                <c:pt idx="1357">
                  <c:v>2007</c:v>
                </c:pt>
                <c:pt idx="1358">
                  <c:v>2007</c:v>
                </c:pt>
                <c:pt idx="1359">
                  <c:v>2007</c:v>
                </c:pt>
                <c:pt idx="1360">
                  <c:v>2007</c:v>
                </c:pt>
                <c:pt idx="1361">
                  <c:v>2007</c:v>
                </c:pt>
                <c:pt idx="1362">
                  <c:v>2007</c:v>
                </c:pt>
                <c:pt idx="1363">
                  <c:v>2007</c:v>
                </c:pt>
                <c:pt idx="1364">
                  <c:v>2007</c:v>
                </c:pt>
                <c:pt idx="1365">
                  <c:v>2007</c:v>
                </c:pt>
                <c:pt idx="1366">
                  <c:v>2008</c:v>
                </c:pt>
                <c:pt idx="1367">
                  <c:v>2008</c:v>
                </c:pt>
                <c:pt idx="1368">
                  <c:v>2008</c:v>
                </c:pt>
                <c:pt idx="1369">
                  <c:v>2008</c:v>
                </c:pt>
                <c:pt idx="1370">
                  <c:v>2008</c:v>
                </c:pt>
                <c:pt idx="1371">
                  <c:v>2008</c:v>
                </c:pt>
                <c:pt idx="1372">
                  <c:v>2008</c:v>
                </c:pt>
                <c:pt idx="1373">
                  <c:v>2008</c:v>
                </c:pt>
                <c:pt idx="1374">
                  <c:v>2008</c:v>
                </c:pt>
                <c:pt idx="1375">
                  <c:v>2008</c:v>
                </c:pt>
                <c:pt idx="1376">
                  <c:v>2008</c:v>
                </c:pt>
                <c:pt idx="1377">
                  <c:v>2008</c:v>
                </c:pt>
                <c:pt idx="1378">
                  <c:v>2008</c:v>
                </c:pt>
                <c:pt idx="1379">
                  <c:v>2008</c:v>
                </c:pt>
                <c:pt idx="1380">
                  <c:v>2008</c:v>
                </c:pt>
                <c:pt idx="1381">
                  <c:v>2008</c:v>
                </c:pt>
                <c:pt idx="1382">
                  <c:v>2008</c:v>
                </c:pt>
                <c:pt idx="1383">
                  <c:v>2008</c:v>
                </c:pt>
                <c:pt idx="1384">
                  <c:v>2008</c:v>
                </c:pt>
                <c:pt idx="1385">
                  <c:v>2008</c:v>
                </c:pt>
                <c:pt idx="1386">
                  <c:v>2008</c:v>
                </c:pt>
                <c:pt idx="1387">
                  <c:v>2008</c:v>
                </c:pt>
                <c:pt idx="1388">
                  <c:v>2008</c:v>
                </c:pt>
                <c:pt idx="1389">
                  <c:v>2008</c:v>
                </c:pt>
                <c:pt idx="1390">
                  <c:v>2008</c:v>
                </c:pt>
                <c:pt idx="1391">
                  <c:v>2008</c:v>
                </c:pt>
                <c:pt idx="1392">
                  <c:v>2008</c:v>
                </c:pt>
                <c:pt idx="1393">
                  <c:v>2008</c:v>
                </c:pt>
                <c:pt idx="1394">
                  <c:v>2008</c:v>
                </c:pt>
                <c:pt idx="1395">
                  <c:v>2008</c:v>
                </c:pt>
                <c:pt idx="1396">
                  <c:v>2009</c:v>
                </c:pt>
                <c:pt idx="1397">
                  <c:v>2009</c:v>
                </c:pt>
                <c:pt idx="1398">
                  <c:v>2009</c:v>
                </c:pt>
                <c:pt idx="1399">
                  <c:v>2009</c:v>
                </c:pt>
                <c:pt idx="1400">
                  <c:v>2009</c:v>
                </c:pt>
                <c:pt idx="1401">
                  <c:v>2009</c:v>
                </c:pt>
                <c:pt idx="1402">
                  <c:v>2009</c:v>
                </c:pt>
                <c:pt idx="1403">
                  <c:v>2009</c:v>
                </c:pt>
                <c:pt idx="1404">
                  <c:v>2009</c:v>
                </c:pt>
                <c:pt idx="1405">
                  <c:v>2009</c:v>
                </c:pt>
                <c:pt idx="1406">
                  <c:v>2009</c:v>
                </c:pt>
                <c:pt idx="1407">
                  <c:v>2009</c:v>
                </c:pt>
                <c:pt idx="1408">
                  <c:v>2009</c:v>
                </c:pt>
                <c:pt idx="1409">
                  <c:v>2009</c:v>
                </c:pt>
                <c:pt idx="1410">
                  <c:v>2009</c:v>
                </c:pt>
                <c:pt idx="1411">
                  <c:v>2009</c:v>
                </c:pt>
                <c:pt idx="1412">
                  <c:v>2009</c:v>
                </c:pt>
                <c:pt idx="1413">
                  <c:v>2009</c:v>
                </c:pt>
                <c:pt idx="1414">
                  <c:v>2009</c:v>
                </c:pt>
                <c:pt idx="1415">
                  <c:v>2009</c:v>
                </c:pt>
                <c:pt idx="1416">
                  <c:v>2009</c:v>
                </c:pt>
                <c:pt idx="1417">
                  <c:v>2009</c:v>
                </c:pt>
                <c:pt idx="1418">
                  <c:v>2009</c:v>
                </c:pt>
                <c:pt idx="1419">
                  <c:v>2009</c:v>
                </c:pt>
                <c:pt idx="1420">
                  <c:v>2009</c:v>
                </c:pt>
                <c:pt idx="1421">
                  <c:v>2009</c:v>
                </c:pt>
                <c:pt idx="1422">
                  <c:v>2009</c:v>
                </c:pt>
                <c:pt idx="1423">
                  <c:v>2010</c:v>
                </c:pt>
                <c:pt idx="1424">
                  <c:v>2010</c:v>
                </c:pt>
                <c:pt idx="1425">
                  <c:v>2010</c:v>
                </c:pt>
                <c:pt idx="1426">
                  <c:v>2010</c:v>
                </c:pt>
                <c:pt idx="1427">
                  <c:v>2010</c:v>
                </c:pt>
                <c:pt idx="1428">
                  <c:v>2010</c:v>
                </c:pt>
                <c:pt idx="1429">
                  <c:v>2010</c:v>
                </c:pt>
                <c:pt idx="1430">
                  <c:v>2010</c:v>
                </c:pt>
                <c:pt idx="1431">
                  <c:v>2010</c:v>
                </c:pt>
                <c:pt idx="1432">
                  <c:v>2010</c:v>
                </c:pt>
                <c:pt idx="1433">
                  <c:v>2010</c:v>
                </c:pt>
                <c:pt idx="1434">
                  <c:v>2010</c:v>
                </c:pt>
                <c:pt idx="1435">
                  <c:v>2010</c:v>
                </c:pt>
                <c:pt idx="1436">
                  <c:v>2010</c:v>
                </c:pt>
                <c:pt idx="1437">
                  <c:v>2010</c:v>
                </c:pt>
                <c:pt idx="1438">
                  <c:v>2010</c:v>
                </c:pt>
                <c:pt idx="1439">
                  <c:v>2010</c:v>
                </c:pt>
                <c:pt idx="1440">
                  <c:v>2010</c:v>
                </c:pt>
                <c:pt idx="1441">
                  <c:v>2010</c:v>
                </c:pt>
                <c:pt idx="1442">
                  <c:v>2010</c:v>
                </c:pt>
                <c:pt idx="1443">
                  <c:v>2010</c:v>
                </c:pt>
                <c:pt idx="1444">
                  <c:v>2010</c:v>
                </c:pt>
                <c:pt idx="1445">
                  <c:v>2010</c:v>
                </c:pt>
                <c:pt idx="1446">
                  <c:v>2010</c:v>
                </c:pt>
                <c:pt idx="1447">
                  <c:v>2010</c:v>
                </c:pt>
                <c:pt idx="1448">
                  <c:v>2010</c:v>
                </c:pt>
                <c:pt idx="1449">
                  <c:v>2010</c:v>
                </c:pt>
                <c:pt idx="1450">
                  <c:v>2010</c:v>
                </c:pt>
                <c:pt idx="1451">
                  <c:v>2010</c:v>
                </c:pt>
                <c:pt idx="1452">
                  <c:v>2010</c:v>
                </c:pt>
                <c:pt idx="1453">
                  <c:v>2010</c:v>
                </c:pt>
                <c:pt idx="1454">
                  <c:v>2010</c:v>
                </c:pt>
                <c:pt idx="1455">
                  <c:v>2010</c:v>
                </c:pt>
                <c:pt idx="1456">
                  <c:v>2010</c:v>
                </c:pt>
                <c:pt idx="1457">
                  <c:v>2010</c:v>
                </c:pt>
                <c:pt idx="1458">
                  <c:v>2010</c:v>
                </c:pt>
                <c:pt idx="1459">
                  <c:v>2010</c:v>
                </c:pt>
                <c:pt idx="1460">
                  <c:v>2010</c:v>
                </c:pt>
                <c:pt idx="1461">
                  <c:v>2010</c:v>
                </c:pt>
                <c:pt idx="1462">
                  <c:v>2010</c:v>
                </c:pt>
                <c:pt idx="1463">
                  <c:v>2010</c:v>
                </c:pt>
                <c:pt idx="1464">
                  <c:v>2010</c:v>
                </c:pt>
                <c:pt idx="1465">
                  <c:v>2010</c:v>
                </c:pt>
                <c:pt idx="1466">
                  <c:v>2010</c:v>
                </c:pt>
                <c:pt idx="1467">
                  <c:v>2010</c:v>
                </c:pt>
                <c:pt idx="1468">
                  <c:v>2010</c:v>
                </c:pt>
                <c:pt idx="1469">
                  <c:v>2010</c:v>
                </c:pt>
                <c:pt idx="1470">
                  <c:v>2010</c:v>
                </c:pt>
                <c:pt idx="1471">
                  <c:v>2010</c:v>
                </c:pt>
                <c:pt idx="1472">
                  <c:v>2011</c:v>
                </c:pt>
                <c:pt idx="1473">
                  <c:v>2011</c:v>
                </c:pt>
                <c:pt idx="1474">
                  <c:v>2011</c:v>
                </c:pt>
                <c:pt idx="1475">
                  <c:v>2011</c:v>
                </c:pt>
                <c:pt idx="1476">
                  <c:v>2011</c:v>
                </c:pt>
                <c:pt idx="1477">
                  <c:v>2011</c:v>
                </c:pt>
                <c:pt idx="1478">
                  <c:v>2011</c:v>
                </c:pt>
                <c:pt idx="1479">
                  <c:v>2011</c:v>
                </c:pt>
                <c:pt idx="1480">
                  <c:v>2011</c:v>
                </c:pt>
                <c:pt idx="1481">
                  <c:v>2011</c:v>
                </c:pt>
                <c:pt idx="1482">
                  <c:v>2011</c:v>
                </c:pt>
                <c:pt idx="1483">
                  <c:v>2011</c:v>
                </c:pt>
                <c:pt idx="1484">
                  <c:v>2011</c:v>
                </c:pt>
                <c:pt idx="1485">
                  <c:v>2011</c:v>
                </c:pt>
                <c:pt idx="1486">
                  <c:v>2011</c:v>
                </c:pt>
                <c:pt idx="1487">
                  <c:v>2011</c:v>
                </c:pt>
                <c:pt idx="1488">
                  <c:v>2011</c:v>
                </c:pt>
                <c:pt idx="1489">
                  <c:v>2011</c:v>
                </c:pt>
                <c:pt idx="1490">
                  <c:v>2011</c:v>
                </c:pt>
                <c:pt idx="1491">
                  <c:v>2011</c:v>
                </c:pt>
                <c:pt idx="1492">
                  <c:v>2011</c:v>
                </c:pt>
                <c:pt idx="1493">
                  <c:v>2011</c:v>
                </c:pt>
                <c:pt idx="1494">
                  <c:v>2011</c:v>
                </c:pt>
                <c:pt idx="1495">
                  <c:v>2011</c:v>
                </c:pt>
                <c:pt idx="1496">
                  <c:v>2011</c:v>
                </c:pt>
                <c:pt idx="1497">
                  <c:v>2011</c:v>
                </c:pt>
                <c:pt idx="1498">
                  <c:v>2011</c:v>
                </c:pt>
                <c:pt idx="1499">
                  <c:v>2011</c:v>
                </c:pt>
                <c:pt idx="1500">
                  <c:v>2011</c:v>
                </c:pt>
                <c:pt idx="1501">
                  <c:v>2011</c:v>
                </c:pt>
                <c:pt idx="1502">
                  <c:v>2011</c:v>
                </c:pt>
                <c:pt idx="1503">
                  <c:v>2011</c:v>
                </c:pt>
                <c:pt idx="1504">
                  <c:v>2011</c:v>
                </c:pt>
                <c:pt idx="1505">
                  <c:v>2011</c:v>
                </c:pt>
                <c:pt idx="1506">
                  <c:v>2011</c:v>
                </c:pt>
                <c:pt idx="1507">
                  <c:v>2011</c:v>
                </c:pt>
                <c:pt idx="1508">
                  <c:v>2011</c:v>
                </c:pt>
                <c:pt idx="1509">
                  <c:v>2011</c:v>
                </c:pt>
                <c:pt idx="1510">
                  <c:v>2011</c:v>
                </c:pt>
                <c:pt idx="1511">
                  <c:v>2011</c:v>
                </c:pt>
                <c:pt idx="1512">
                  <c:v>2011</c:v>
                </c:pt>
                <c:pt idx="1513">
                  <c:v>2011</c:v>
                </c:pt>
                <c:pt idx="1514">
                  <c:v>2012</c:v>
                </c:pt>
                <c:pt idx="1515">
                  <c:v>2012</c:v>
                </c:pt>
                <c:pt idx="1516">
                  <c:v>2012</c:v>
                </c:pt>
                <c:pt idx="1517">
                  <c:v>2012</c:v>
                </c:pt>
                <c:pt idx="1518">
                  <c:v>2012</c:v>
                </c:pt>
                <c:pt idx="1519">
                  <c:v>2012</c:v>
                </c:pt>
                <c:pt idx="1520">
                  <c:v>2012</c:v>
                </c:pt>
                <c:pt idx="1521">
                  <c:v>2012</c:v>
                </c:pt>
                <c:pt idx="1522">
                  <c:v>2012</c:v>
                </c:pt>
                <c:pt idx="1523">
                  <c:v>2012</c:v>
                </c:pt>
                <c:pt idx="1524">
                  <c:v>2012</c:v>
                </c:pt>
                <c:pt idx="1525">
                  <c:v>2012</c:v>
                </c:pt>
                <c:pt idx="1526">
                  <c:v>2012</c:v>
                </c:pt>
                <c:pt idx="1527">
                  <c:v>2012</c:v>
                </c:pt>
                <c:pt idx="1528">
                  <c:v>2012</c:v>
                </c:pt>
                <c:pt idx="1529">
                  <c:v>2012</c:v>
                </c:pt>
                <c:pt idx="1530">
                  <c:v>2012</c:v>
                </c:pt>
                <c:pt idx="1531">
                  <c:v>2012</c:v>
                </c:pt>
                <c:pt idx="1532">
                  <c:v>2012</c:v>
                </c:pt>
                <c:pt idx="1533">
                  <c:v>2012</c:v>
                </c:pt>
                <c:pt idx="1534">
                  <c:v>2012</c:v>
                </c:pt>
                <c:pt idx="1535">
                  <c:v>2012</c:v>
                </c:pt>
                <c:pt idx="1536">
                  <c:v>2012</c:v>
                </c:pt>
                <c:pt idx="1537">
                  <c:v>2012</c:v>
                </c:pt>
                <c:pt idx="1538">
                  <c:v>2012</c:v>
                </c:pt>
                <c:pt idx="1539">
                  <c:v>2012</c:v>
                </c:pt>
                <c:pt idx="1540">
                  <c:v>2012</c:v>
                </c:pt>
                <c:pt idx="1541">
                  <c:v>2012</c:v>
                </c:pt>
                <c:pt idx="1542">
                  <c:v>2012</c:v>
                </c:pt>
                <c:pt idx="1543">
                  <c:v>2012</c:v>
                </c:pt>
                <c:pt idx="1544">
                  <c:v>2012</c:v>
                </c:pt>
                <c:pt idx="1545">
                  <c:v>2012</c:v>
                </c:pt>
                <c:pt idx="1546">
                  <c:v>2012</c:v>
                </c:pt>
                <c:pt idx="1547">
                  <c:v>2012</c:v>
                </c:pt>
                <c:pt idx="1548">
                  <c:v>2012</c:v>
                </c:pt>
                <c:pt idx="1549">
                  <c:v>2012</c:v>
                </c:pt>
                <c:pt idx="1550">
                  <c:v>2012</c:v>
                </c:pt>
                <c:pt idx="1551">
                  <c:v>2012</c:v>
                </c:pt>
                <c:pt idx="1552">
                  <c:v>2012</c:v>
                </c:pt>
                <c:pt idx="1553">
                  <c:v>2012</c:v>
                </c:pt>
                <c:pt idx="1554">
                  <c:v>2012</c:v>
                </c:pt>
                <c:pt idx="1555">
                  <c:v>2012</c:v>
                </c:pt>
                <c:pt idx="1556">
                  <c:v>2012</c:v>
                </c:pt>
                <c:pt idx="1557">
                  <c:v>2012</c:v>
                </c:pt>
                <c:pt idx="1558">
                  <c:v>2012</c:v>
                </c:pt>
                <c:pt idx="1559">
                  <c:v>2012</c:v>
                </c:pt>
                <c:pt idx="1560">
                  <c:v>2012</c:v>
                </c:pt>
                <c:pt idx="1561">
                  <c:v>2013</c:v>
                </c:pt>
                <c:pt idx="1562">
                  <c:v>2013</c:v>
                </c:pt>
                <c:pt idx="1563">
                  <c:v>2013</c:v>
                </c:pt>
                <c:pt idx="1564">
                  <c:v>2013</c:v>
                </c:pt>
                <c:pt idx="1565">
                  <c:v>2013</c:v>
                </c:pt>
                <c:pt idx="1566">
                  <c:v>2013</c:v>
                </c:pt>
                <c:pt idx="1567">
                  <c:v>2013</c:v>
                </c:pt>
                <c:pt idx="1568">
                  <c:v>2013</c:v>
                </c:pt>
                <c:pt idx="1569">
                  <c:v>2013</c:v>
                </c:pt>
                <c:pt idx="1570">
                  <c:v>2013</c:v>
                </c:pt>
                <c:pt idx="1571">
                  <c:v>2013</c:v>
                </c:pt>
                <c:pt idx="1572">
                  <c:v>2013</c:v>
                </c:pt>
                <c:pt idx="1573">
                  <c:v>2013</c:v>
                </c:pt>
                <c:pt idx="1574">
                  <c:v>2013</c:v>
                </c:pt>
                <c:pt idx="1575">
                  <c:v>2013</c:v>
                </c:pt>
                <c:pt idx="1576">
                  <c:v>2013</c:v>
                </c:pt>
                <c:pt idx="1577">
                  <c:v>2013</c:v>
                </c:pt>
                <c:pt idx="1578">
                  <c:v>2013</c:v>
                </c:pt>
                <c:pt idx="1579">
                  <c:v>2013</c:v>
                </c:pt>
                <c:pt idx="1580">
                  <c:v>2013</c:v>
                </c:pt>
                <c:pt idx="1581">
                  <c:v>2013</c:v>
                </c:pt>
                <c:pt idx="1582">
                  <c:v>2013</c:v>
                </c:pt>
                <c:pt idx="1583">
                  <c:v>2013</c:v>
                </c:pt>
                <c:pt idx="1584">
                  <c:v>2013</c:v>
                </c:pt>
                <c:pt idx="1585">
                  <c:v>2013</c:v>
                </c:pt>
                <c:pt idx="1586">
                  <c:v>2013</c:v>
                </c:pt>
                <c:pt idx="1587">
                  <c:v>2013</c:v>
                </c:pt>
                <c:pt idx="1588">
                  <c:v>2013</c:v>
                </c:pt>
                <c:pt idx="1589">
                  <c:v>2013</c:v>
                </c:pt>
                <c:pt idx="1590">
                  <c:v>2013</c:v>
                </c:pt>
                <c:pt idx="1591">
                  <c:v>2013</c:v>
                </c:pt>
                <c:pt idx="1592">
                  <c:v>2013</c:v>
                </c:pt>
                <c:pt idx="1593">
                  <c:v>2013</c:v>
                </c:pt>
                <c:pt idx="1594">
                  <c:v>2013</c:v>
                </c:pt>
                <c:pt idx="1595">
                  <c:v>2013</c:v>
                </c:pt>
                <c:pt idx="1596">
                  <c:v>2013</c:v>
                </c:pt>
                <c:pt idx="1597">
                  <c:v>2013</c:v>
                </c:pt>
                <c:pt idx="1598">
                  <c:v>2013</c:v>
                </c:pt>
                <c:pt idx="1599">
                  <c:v>2013</c:v>
                </c:pt>
                <c:pt idx="1600">
                  <c:v>2013</c:v>
                </c:pt>
                <c:pt idx="1601">
                  <c:v>2013</c:v>
                </c:pt>
                <c:pt idx="1602">
                  <c:v>2013</c:v>
                </c:pt>
                <c:pt idx="1603">
                  <c:v>2013</c:v>
                </c:pt>
                <c:pt idx="1604">
                  <c:v>2013</c:v>
                </c:pt>
                <c:pt idx="1605">
                  <c:v>2013</c:v>
                </c:pt>
                <c:pt idx="1606">
                  <c:v>2013</c:v>
                </c:pt>
                <c:pt idx="1607">
                  <c:v>2013</c:v>
                </c:pt>
                <c:pt idx="1608">
                  <c:v>2013</c:v>
                </c:pt>
                <c:pt idx="1609">
                  <c:v>2014</c:v>
                </c:pt>
                <c:pt idx="1610">
                  <c:v>2014</c:v>
                </c:pt>
                <c:pt idx="1611">
                  <c:v>2014</c:v>
                </c:pt>
                <c:pt idx="1612">
                  <c:v>2014</c:v>
                </c:pt>
                <c:pt idx="1613">
                  <c:v>2014</c:v>
                </c:pt>
                <c:pt idx="1614">
                  <c:v>2014</c:v>
                </c:pt>
                <c:pt idx="1615">
                  <c:v>2014</c:v>
                </c:pt>
                <c:pt idx="1616">
                  <c:v>2014</c:v>
                </c:pt>
                <c:pt idx="1617">
                  <c:v>2014</c:v>
                </c:pt>
                <c:pt idx="1618">
                  <c:v>2014</c:v>
                </c:pt>
                <c:pt idx="1619">
                  <c:v>2014</c:v>
                </c:pt>
                <c:pt idx="1620">
                  <c:v>2014</c:v>
                </c:pt>
                <c:pt idx="1621">
                  <c:v>2014</c:v>
                </c:pt>
                <c:pt idx="1622">
                  <c:v>2014</c:v>
                </c:pt>
                <c:pt idx="1623">
                  <c:v>2014</c:v>
                </c:pt>
                <c:pt idx="1624">
                  <c:v>2014</c:v>
                </c:pt>
                <c:pt idx="1625">
                  <c:v>2014</c:v>
                </c:pt>
                <c:pt idx="1626">
                  <c:v>2014</c:v>
                </c:pt>
                <c:pt idx="1627">
                  <c:v>2014</c:v>
                </c:pt>
                <c:pt idx="1628">
                  <c:v>2014</c:v>
                </c:pt>
                <c:pt idx="1629">
                  <c:v>2014</c:v>
                </c:pt>
                <c:pt idx="1630">
                  <c:v>2014</c:v>
                </c:pt>
                <c:pt idx="1631">
                  <c:v>2014</c:v>
                </c:pt>
                <c:pt idx="1632">
                  <c:v>2014</c:v>
                </c:pt>
                <c:pt idx="1633">
                  <c:v>2014</c:v>
                </c:pt>
                <c:pt idx="1634">
                  <c:v>2014</c:v>
                </c:pt>
                <c:pt idx="1635">
                  <c:v>2014</c:v>
                </c:pt>
                <c:pt idx="1636">
                  <c:v>2014</c:v>
                </c:pt>
                <c:pt idx="1637">
                  <c:v>2014</c:v>
                </c:pt>
                <c:pt idx="1638">
                  <c:v>2014</c:v>
                </c:pt>
                <c:pt idx="1639">
                  <c:v>2014</c:v>
                </c:pt>
                <c:pt idx="1640">
                  <c:v>2014</c:v>
                </c:pt>
                <c:pt idx="1641">
                  <c:v>2014</c:v>
                </c:pt>
                <c:pt idx="1642">
                  <c:v>2014</c:v>
                </c:pt>
                <c:pt idx="1643">
                  <c:v>2014</c:v>
                </c:pt>
                <c:pt idx="1644">
                  <c:v>2014</c:v>
                </c:pt>
                <c:pt idx="1645">
                  <c:v>2014</c:v>
                </c:pt>
                <c:pt idx="1646">
                  <c:v>2014</c:v>
                </c:pt>
                <c:pt idx="1647">
                  <c:v>2014</c:v>
                </c:pt>
                <c:pt idx="1648">
                  <c:v>2014</c:v>
                </c:pt>
                <c:pt idx="1649">
                  <c:v>2014</c:v>
                </c:pt>
                <c:pt idx="1650">
                  <c:v>2014</c:v>
                </c:pt>
                <c:pt idx="1651">
                  <c:v>2014</c:v>
                </c:pt>
                <c:pt idx="1652">
                  <c:v>2014</c:v>
                </c:pt>
                <c:pt idx="1653">
                  <c:v>2014</c:v>
                </c:pt>
                <c:pt idx="1654">
                  <c:v>2014</c:v>
                </c:pt>
                <c:pt idx="1655">
                  <c:v>2015</c:v>
                </c:pt>
                <c:pt idx="1656">
                  <c:v>2015</c:v>
                </c:pt>
                <c:pt idx="1657">
                  <c:v>2015</c:v>
                </c:pt>
                <c:pt idx="1658">
                  <c:v>2015</c:v>
                </c:pt>
                <c:pt idx="1659">
                  <c:v>2015</c:v>
                </c:pt>
                <c:pt idx="1660">
                  <c:v>2015</c:v>
                </c:pt>
                <c:pt idx="1661">
                  <c:v>2015</c:v>
                </c:pt>
                <c:pt idx="1662">
                  <c:v>2015</c:v>
                </c:pt>
                <c:pt idx="1663">
                  <c:v>2015</c:v>
                </c:pt>
                <c:pt idx="1664">
                  <c:v>2015</c:v>
                </c:pt>
                <c:pt idx="1665">
                  <c:v>2015</c:v>
                </c:pt>
                <c:pt idx="1666">
                  <c:v>2015</c:v>
                </c:pt>
                <c:pt idx="1667">
                  <c:v>2015</c:v>
                </c:pt>
                <c:pt idx="1668">
                  <c:v>2015</c:v>
                </c:pt>
                <c:pt idx="1669">
                  <c:v>2015</c:v>
                </c:pt>
                <c:pt idx="1670">
                  <c:v>2015</c:v>
                </c:pt>
                <c:pt idx="1671">
                  <c:v>2015</c:v>
                </c:pt>
                <c:pt idx="1672">
                  <c:v>2015</c:v>
                </c:pt>
                <c:pt idx="1673">
                  <c:v>2015</c:v>
                </c:pt>
                <c:pt idx="1674">
                  <c:v>2015</c:v>
                </c:pt>
                <c:pt idx="1675">
                  <c:v>2015</c:v>
                </c:pt>
                <c:pt idx="1676">
                  <c:v>2015</c:v>
                </c:pt>
                <c:pt idx="1677">
                  <c:v>2015</c:v>
                </c:pt>
                <c:pt idx="1678">
                  <c:v>2015</c:v>
                </c:pt>
                <c:pt idx="1679">
                  <c:v>2015</c:v>
                </c:pt>
                <c:pt idx="1680">
                  <c:v>2015</c:v>
                </c:pt>
                <c:pt idx="1681">
                  <c:v>2016</c:v>
                </c:pt>
                <c:pt idx="1682">
                  <c:v>2016</c:v>
                </c:pt>
                <c:pt idx="1683">
                  <c:v>2016</c:v>
                </c:pt>
                <c:pt idx="1684">
                  <c:v>2016</c:v>
                </c:pt>
                <c:pt idx="1685">
                  <c:v>2016</c:v>
                </c:pt>
                <c:pt idx="1686">
                  <c:v>2016</c:v>
                </c:pt>
                <c:pt idx="1687">
                  <c:v>2016</c:v>
                </c:pt>
                <c:pt idx="1688">
                  <c:v>2016</c:v>
                </c:pt>
                <c:pt idx="1689">
                  <c:v>2016</c:v>
                </c:pt>
                <c:pt idx="1690">
                  <c:v>2016</c:v>
                </c:pt>
                <c:pt idx="1691">
                  <c:v>2016</c:v>
                </c:pt>
                <c:pt idx="1692">
                  <c:v>2016</c:v>
                </c:pt>
                <c:pt idx="1693">
                  <c:v>2016</c:v>
                </c:pt>
                <c:pt idx="1694">
                  <c:v>2016</c:v>
                </c:pt>
                <c:pt idx="1695">
                  <c:v>2016</c:v>
                </c:pt>
                <c:pt idx="1696">
                  <c:v>2016</c:v>
                </c:pt>
                <c:pt idx="1697">
                  <c:v>2016</c:v>
                </c:pt>
                <c:pt idx="1698">
                  <c:v>2016</c:v>
                </c:pt>
                <c:pt idx="1699">
                  <c:v>2016</c:v>
                </c:pt>
                <c:pt idx="1700">
                  <c:v>2016</c:v>
                </c:pt>
                <c:pt idx="1701">
                  <c:v>2016</c:v>
                </c:pt>
                <c:pt idx="1702">
                  <c:v>2016</c:v>
                </c:pt>
                <c:pt idx="1703">
                  <c:v>2016</c:v>
                </c:pt>
                <c:pt idx="1704">
                  <c:v>2016</c:v>
                </c:pt>
                <c:pt idx="1705">
                  <c:v>2016</c:v>
                </c:pt>
                <c:pt idx="1706">
                  <c:v>2016</c:v>
                </c:pt>
                <c:pt idx="1707">
                  <c:v>2016</c:v>
                </c:pt>
                <c:pt idx="1708">
                  <c:v>2016</c:v>
                </c:pt>
                <c:pt idx="1709">
                  <c:v>2016</c:v>
                </c:pt>
                <c:pt idx="1710">
                  <c:v>2016</c:v>
                </c:pt>
                <c:pt idx="1711">
                  <c:v>2016</c:v>
                </c:pt>
                <c:pt idx="1712">
                  <c:v>2016</c:v>
                </c:pt>
                <c:pt idx="1713">
                  <c:v>2016</c:v>
                </c:pt>
                <c:pt idx="1714">
                  <c:v>2016</c:v>
                </c:pt>
                <c:pt idx="1715">
                  <c:v>2016</c:v>
                </c:pt>
                <c:pt idx="1716">
                  <c:v>2016</c:v>
                </c:pt>
                <c:pt idx="1717">
                  <c:v>2016</c:v>
                </c:pt>
                <c:pt idx="1718">
                  <c:v>2016</c:v>
                </c:pt>
                <c:pt idx="1719">
                  <c:v>2016</c:v>
                </c:pt>
                <c:pt idx="1720">
                  <c:v>2016</c:v>
                </c:pt>
                <c:pt idx="1721">
                  <c:v>2016</c:v>
                </c:pt>
                <c:pt idx="1722">
                  <c:v>2016</c:v>
                </c:pt>
                <c:pt idx="1723">
                  <c:v>2016</c:v>
                </c:pt>
                <c:pt idx="1724">
                  <c:v>2016</c:v>
                </c:pt>
              </c:numCache>
            </c:numRef>
          </c:xVal>
          <c:yVal>
            <c:numRef>
              <c:f>'[1]2pops_EnvData_summary_final'!$F$1978:$F$3702</c:f>
              <c:numCache>
                <c:formatCode>General</c:formatCode>
                <c:ptCount val="1725"/>
                <c:pt idx="0">
                  <c:v>3.4039999999999999</c:v>
                </c:pt>
                <c:pt idx="1">
                  <c:v>3.9039999999999999</c:v>
                </c:pt>
                <c:pt idx="2">
                  <c:v>3.2559999999999998</c:v>
                </c:pt>
                <c:pt idx="3">
                  <c:v>3.1930000000000001</c:v>
                </c:pt>
                <c:pt idx="4">
                  <c:v>3.9910000000000001</c:v>
                </c:pt>
                <c:pt idx="5">
                  <c:v>3.5310000000000001</c:v>
                </c:pt>
                <c:pt idx="6">
                  <c:v>2.9950000000000001</c:v>
                </c:pt>
                <c:pt idx="7">
                  <c:v>3.956</c:v>
                </c:pt>
                <c:pt idx="8">
                  <c:v>3.585</c:v>
                </c:pt>
                <c:pt idx="9">
                  <c:v>3.9089999999999998</c:v>
                </c:pt>
                <c:pt idx="10">
                  <c:v>2.9079999999999999</c:v>
                </c:pt>
                <c:pt idx="11">
                  <c:v>3.7069999999999999</c:v>
                </c:pt>
                <c:pt idx="12">
                  <c:v>3.641</c:v>
                </c:pt>
                <c:pt idx="13">
                  <c:v>2.6509999999999998</c:v>
                </c:pt>
                <c:pt idx="14">
                  <c:v>3.8820000000000001</c:v>
                </c:pt>
                <c:pt idx="15">
                  <c:v>3.387</c:v>
                </c:pt>
                <c:pt idx="16">
                  <c:v>2.9790000000000001</c:v>
                </c:pt>
                <c:pt idx="17">
                  <c:v>3.851</c:v>
                </c:pt>
                <c:pt idx="18">
                  <c:v>3.43</c:v>
                </c:pt>
                <c:pt idx="19">
                  <c:v>3.464</c:v>
                </c:pt>
                <c:pt idx="20">
                  <c:v>3.6549999999999998</c:v>
                </c:pt>
                <c:pt idx="21">
                  <c:v>3.1179999999999999</c:v>
                </c:pt>
                <c:pt idx="22">
                  <c:v>3.6560000000000001</c:v>
                </c:pt>
                <c:pt idx="23">
                  <c:v>3.694</c:v>
                </c:pt>
                <c:pt idx="24">
                  <c:v>3.105</c:v>
                </c:pt>
                <c:pt idx="25">
                  <c:v>3.669</c:v>
                </c:pt>
                <c:pt idx="26">
                  <c:v>3.524</c:v>
                </c:pt>
                <c:pt idx="27">
                  <c:v>3.855</c:v>
                </c:pt>
                <c:pt idx="28">
                  <c:v>4.3680000000000003</c:v>
                </c:pt>
                <c:pt idx="29">
                  <c:v>3.508</c:v>
                </c:pt>
                <c:pt idx="30">
                  <c:v>3.6960000000000002</c:v>
                </c:pt>
                <c:pt idx="31">
                  <c:v>3.5</c:v>
                </c:pt>
                <c:pt idx="32">
                  <c:v>4.1360000000000001</c:v>
                </c:pt>
                <c:pt idx="33">
                  <c:v>3.0659999999999998</c:v>
                </c:pt>
                <c:pt idx="34">
                  <c:v>2.5939999999999999</c:v>
                </c:pt>
                <c:pt idx="35">
                  <c:v>3.1019999999999999</c:v>
                </c:pt>
                <c:pt idx="36">
                  <c:v>3.0819999999999999</c:v>
                </c:pt>
                <c:pt idx="37">
                  <c:v>3.484</c:v>
                </c:pt>
                <c:pt idx="38">
                  <c:v>3.3519999999999999</c:v>
                </c:pt>
                <c:pt idx="39">
                  <c:v>3.63</c:v>
                </c:pt>
                <c:pt idx="40">
                  <c:v>3.3849999999999998</c:v>
                </c:pt>
                <c:pt idx="41">
                  <c:v>3.1349999999999998</c:v>
                </c:pt>
                <c:pt idx="42">
                  <c:v>3.6280000000000001</c:v>
                </c:pt>
                <c:pt idx="43">
                  <c:v>3.37</c:v>
                </c:pt>
                <c:pt idx="44">
                  <c:v>3.1960000000000002</c:v>
                </c:pt>
                <c:pt idx="45">
                  <c:v>3.3250000000000002</c:v>
                </c:pt>
                <c:pt idx="46">
                  <c:v>3.762</c:v>
                </c:pt>
                <c:pt idx="47">
                  <c:v>3.6419999999999999</c:v>
                </c:pt>
                <c:pt idx="48">
                  <c:v>3.8439999999999999</c:v>
                </c:pt>
                <c:pt idx="49">
                  <c:v>3.427</c:v>
                </c:pt>
                <c:pt idx="50">
                  <c:v>2.9169999999999998</c:v>
                </c:pt>
                <c:pt idx="51">
                  <c:v>3.1850000000000001</c:v>
                </c:pt>
                <c:pt idx="52">
                  <c:v>3.8149999999999999</c:v>
                </c:pt>
                <c:pt idx="53">
                  <c:v>4.0190000000000001</c:v>
                </c:pt>
                <c:pt idx="54">
                  <c:v>4.0049999999999999</c:v>
                </c:pt>
                <c:pt idx="55">
                  <c:v>3.1880000000000002</c:v>
                </c:pt>
                <c:pt idx="56">
                  <c:v>3.9590000000000001</c:v>
                </c:pt>
                <c:pt idx="57">
                  <c:v>4.3010000000000002</c:v>
                </c:pt>
                <c:pt idx="58">
                  <c:v>3.6160000000000001</c:v>
                </c:pt>
                <c:pt idx="59">
                  <c:v>3.948</c:v>
                </c:pt>
                <c:pt idx="60">
                  <c:v>3.016</c:v>
                </c:pt>
                <c:pt idx="61">
                  <c:v>4.1760000000000002</c:v>
                </c:pt>
                <c:pt idx="62">
                  <c:v>3.26</c:v>
                </c:pt>
                <c:pt idx="63">
                  <c:v>3.456</c:v>
                </c:pt>
                <c:pt idx="64">
                  <c:v>3.5779999999999998</c:v>
                </c:pt>
                <c:pt idx="65">
                  <c:v>2.9470000000000001</c:v>
                </c:pt>
                <c:pt idx="66">
                  <c:v>4.492</c:v>
                </c:pt>
                <c:pt idx="67">
                  <c:v>3.746</c:v>
                </c:pt>
                <c:pt idx="68">
                  <c:v>3.3959999999999999</c:v>
                </c:pt>
                <c:pt idx="69">
                  <c:v>3.448</c:v>
                </c:pt>
                <c:pt idx="70">
                  <c:v>3.84</c:v>
                </c:pt>
                <c:pt idx="71">
                  <c:v>3.9369999999999998</c:v>
                </c:pt>
                <c:pt idx="72">
                  <c:v>3.4820000000000002</c:v>
                </c:pt>
                <c:pt idx="73">
                  <c:v>3.6680000000000001</c:v>
                </c:pt>
                <c:pt idx="74">
                  <c:v>4.6130000000000004</c:v>
                </c:pt>
                <c:pt idx="75">
                  <c:v>5.56</c:v>
                </c:pt>
                <c:pt idx="76">
                  <c:v>3.762</c:v>
                </c:pt>
                <c:pt idx="77">
                  <c:v>3.681</c:v>
                </c:pt>
                <c:pt idx="78">
                  <c:v>4.3849999999999998</c:v>
                </c:pt>
                <c:pt idx="79">
                  <c:v>4.2430000000000003</c:v>
                </c:pt>
                <c:pt idx="80">
                  <c:v>3.2250000000000001</c:v>
                </c:pt>
                <c:pt idx="81">
                  <c:v>3.1480000000000001</c:v>
                </c:pt>
                <c:pt idx="82">
                  <c:v>4.0460000000000003</c:v>
                </c:pt>
                <c:pt idx="83">
                  <c:v>3.2650000000000001</c:v>
                </c:pt>
                <c:pt idx="84">
                  <c:v>3.536</c:v>
                </c:pt>
                <c:pt idx="85">
                  <c:v>4.343</c:v>
                </c:pt>
                <c:pt idx="86">
                  <c:v>3.488</c:v>
                </c:pt>
                <c:pt idx="87">
                  <c:v>3.9809999999999999</c:v>
                </c:pt>
                <c:pt idx="88">
                  <c:v>3.4940000000000002</c:v>
                </c:pt>
                <c:pt idx="89">
                  <c:v>3.738</c:v>
                </c:pt>
                <c:pt idx="90">
                  <c:v>3.359</c:v>
                </c:pt>
                <c:pt idx="91">
                  <c:v>3.6509999999999998</c:v>
                </c:pt>
                <c:pt idx="92">
                  <c:v>3.8380000000000001</c:v>
                </c:pt>
                <c:pt idx="93">
                  <c:v>4.6710000000000003</c:v>
                </c:pt>
                <c:pt idx="94">
                  <c:v>3.7120000000000002</c:v>
                </c:pt>
                <c:pt idx="95">
                  <c:v>3.335</c:v>
                </c:pt>
                <c:pt idx="96">
                  <c:v>3.39</c:v>
                </c:pt>
                <c:pt idx="97">
                  <c:v>3.1819999999999999</c:v>
                </c:pt>
                <c:pt idx="98">
                  <c:v>3.4649999999999999</c:v>
                </c:pt>
                <c:pt idx="99">
                  <c:v>4.03</c:v>
                </c:pt>
                <c:pt idx="100">
                  <c:v>3.048</c:v>
                </c:pt>
                <c:pt idx="101">
                  <c:v>3.875</c:v>
                </c:pt>
                <c:pt idx="102">
                  <c:v>2.9689999999999999</c:v>
                </c:pt>
                <c:pt idx="103">
                  <c:v>3.7759999999999998</c:v>
                </c:pt>
                <c:pt idx="104">
                  <c:v>3.7080000000000002</c:v>
                </c:pt>
                <c:pt idx="105">
                  <c:v>3.5640000000000001</c:v>
                </c:pt>
                <c:pt idx="106">
                  <c:v>3.3090000000000002</c:v>
                </c:pt>
                <c:pt idx="107">
                  <c:v>4.0439999999999996</c:v>
                </c:pt>
                <c:pt idx="108">
                  <c:v>3.9420000000000002</c:v>
                </c:pt>
                <c:pt idx="109">
                  <c:v>3.94</c:v>
                </c:pt>
                <c:pt idx="110">
                  <c:v>3.1429999999999998</c:v>
                </c:pt>
                <c:pt idx="111">
                  <c:v>3.1309999999999998</c:v>
                </c:pt>
                <c:pt idx="112">
                  <c:v>3.528</c:v>
                </c:pt>
                <c:pt idx="113">
                  <c:v>3.4089999999999998</c:v>
                </c:pt>
                <c:pt idx="114">
                  <c:v>3.177</c:v>
                </c:pt>
                <c:pt idx="115">
                  <c:v>3.101</c:v>
                </c:pt>
                <c:pt idx="116">
                  <c:v>3.7930000000000001</c:v>
                </c:pt>
                <c:pt idx="117">
                  <c:v>3.488</c:v>
                </c:pt>
                <c:pt idx="118">
                  <c:v>3.206</c:v>
                </c:pt>
                <c:pt idx="119">
                  <c:v>3.88</c:v>
                </c:pt>
                <c:pt idx="120">
                  <c:v>3.35</c:v>
                </c:pt>
                <c:pt idx="121">
                  <c:v>3.3849999999999998</c:v>
                </c:pt>
                <c:pt idx="122">
                  <c:v>3.6269999999999998</c:v>
                </c:pt>
                <c:pt idx="123">
                  <c:v>3.2909999999999999</c:v>
                </c:pt>
                <c:pt idx="124">
                  <c:v>3.073</c:v>
                </c:pt>
                <c:pt idx="125">
                  <c:v>3.2519999999999998</c:v>
                </c:pt>
                <c:pt idx="126">
                  <c:v>3.734</c:v>
                </c:pt>
                <c:pt idx="127">
                  <c:v>4.133</c:v>
                </c:pt>
                <c:pt idx="128">
                  <c:v>3.4319999999999999</c:v>
                </c:pt>
                <c:pt idx="129">
                  <c:v>3.3639999999999999</c:v>
                </c:pt>
                <c:pt idx="130">
                  <c:v>3.214</c:v>
                </c:pt>
                <c:pt idx="131">
                  <c:v>3.1190000000000002</c:v>
                </c:pt>
                <c:pt idx="132">
                  <c:v>3.0979999999999999</c:v>
                </c:pt>
                <c:pt idx="133">
                  <c:v>3.07</c:v>
                </c:pt>
                <c:pt idx="134">
                  <c:v>3.7610000000000001</c:v>
                </c:pt>
                <c:pt idx="135">
                  <c:v>3.2410000000000001</c:v>
                </c:pt>
                <c:pt idx="136">
                  <c:v>3.4089999999999998</c:v>
                </c:pt>
                <c:pt idx="137">
                  <c:v>3.359</c:v>
                </c:pt>
                <c:pt idx="138">
                  <c:v>2.9590000000000001</c:v>
                </c:pt>
                <c:pt idx="139">
                  <c:v>3.3719999999999999</c:v>
                </c:pt>
                <c:pt idx="140">
                  <c:v>3.0169999999999999</c:v>
                </c:pt>
                <c:pt idx="141">
                  <c:v>3.3359999999999999</c:v>
                </c:pt>
                <c:pt idx="142">
                  <c:v>3.5739999999999998</c:v>
                </c:pt>
                <c:pt idx="143">
                  <c:v>3.2360000000000002</c:v>
                </c:pt>
                <c:pt idx="144">
                  <c:v>3.4049999999999998</c:v>
                </c:pt>
                <c:pt idx="145">
                  <c:v>3.08</c:v>
                </c:pt>
                <c:pt idx="146">
                  <c:v>3.4159999999999999</c:v>
                </c:pt>
                <c:pt idx="147">
                  <c:v>3.702</c:v>
                </c:pt>
                <c:pt idx="148">
                  <c:v>2.9569999999999999</c:v>
                </c:pt>
                <c:pt idx="149">
                  <c:v>3.6739999999999999</c:v>
                </c:pt>
                <c:pt idx="150">
                  <c:v>3.3959999999999999</c:v>
                </c:pt>
                <c:pt idx="151">
                  <c:v>3.0339999999999998</c:v>
                </c:pt>
                <c:pt idx="152">
                  <c:v>3.7730000000000001</c:v>
                </c:pt>
                <c:pt idx="153">
                  <c:v>3.8340000000000001</c:v>
                </c:pt>
                <c:pt idx="154">
                  <c:v>3.161</c:v>
                </c:pt>
                <c:pt idx="155">
                  <c:v>3.3159999999999998</c:v>
                </c:pt>
                <c:pt idx="156">
                  <c:v>3.145</c:v>
                </c:pt>
                <c:pt idx="157">
                  <c:v>3.0070000000000001</c:v>
                </c:pt>
                <c:pt idx="158">
                  <c:v>3.2389999999999999</c:v>
                </c:pt>
                <c:pt idx="159">
                  <c:v>3.5459999999999998</c:v>
                </c:pt>
                <c:pt idx="160">
                  <c:v>2.8889999999999998</c:v>
                </c:pt>
                <c:pt idx="161">
                  <c:v>3.1190000000000002</c:v>
                </c:pt>
                <c:pt idx="162">
                  <c:v>3.3420000000000001</c:v>
                </c:pt>
                <c:pt idx="163">
                  <c:v>3.411</c:v>
                </c:pt>
                <c:pt idx="164">
                  <c:v>3.012</c:v>
                </c:pt>
                <c:pt idx="165">
                  <c:v>3.1</c:v>
                </c:pt>
                <c:pt idx="166">
                  <c:v>3.8330000000000002</c:v>
                </c:pt>
                <c:pt idx="167">
                  <c:v>3.1850000000000001</c:v>
                </c:pt>
                <c:pt idx="168">
                  <c:v>3.246</c:v>
                </c:pt>
                <c:pt idx="169">
                  <c:v>3.0310000000000001</c:v>
                </c:pt>
                <c:pt idx="170">
                  <c:v>3.0049999999999999</c:v>
                </c:pt>
                <c:pt idx="171">
                  <c:v>3.4140000000000001</c:v>
                </c:pt>
                <c:pt idx="172">
                  <c:v>3.1960000000000002</c:v>
                </c:pt>
                <c:pt idx="173">
                  <c:v>3.6869999999999998</c:v>
                </c:pt>
                <c:pt idx="174">
                  <c:v>3.4510000000000001</c:v>
                </c:pt>
                <c:pt idx="175">
                  <c:v>3.351</c:v>
                </c:pt>
                <c:pt idx="176">
                  <c:v>3.3</c:v>
                </c:pt>
                <c:pt idx="177">
                  <c:v>3.048</c:v>
                </c:pt>
                <c:pt idx="178">
                  <c:v>3.21</c:v>
                </c:pt>
                <c:pt idx="179">
                  <c:v>3.7810000000000001</c:v>
                </c:pt>
                <c:pt idx="180">
                  <c:v>2.7959999999999998</c:v>
                </c:pt>
                <c:pt idx="181">
                  <c:v>3.0830000000000002</c:v>
                </c:pt>
                <c:pt idx="182">
                  <c:v>3.6970000000000001</c:v>
                </c:pt>
                <c:pt idx="183">
                  <c:v>3.1789999999999998</c:v>
                </c:pt>
                <c:pt idx="184">
                  <c:v>3.6150000000000002</c:v>
                </c:pt>
                <c:pt idx="185">
                  <c:v>3.5459999999999998</c:v>
                </c:pt>
                <c:pt idx="186">
                  <c:v>3.6669999999999998</c:v>
                </c:pt>
                <c:pt idx="187">
                  <c:v>3.6840000000000002</c:v>
                </c:pt>
                <c:pt idx="188">
                  <c:v>3.3239999999999998</c:v>
                </c:pt>
                <c:pt idx="189">
                  <c:v>2.8889999999999998</c:v>
                </c:pt>
                <c:pt idx="190">
                  <c:v>3.472</c:v>
                </c:pt>
                <c:pt idx="191">
                  <c:v>3.5979999999999999</c:v>
                </c:pt>
                <c:pt idx="192">
                  <c:v>3.7829999999999999</c:v>
                </c:pt>
                <c:pt idx="193">
                  <c:v>3.2930000000000001</c:v>
                </c:pt>
                <c:pt idx="194">
                  <c:v>3.2040000000000002</c:v>
                </c:pt>
                <c:pt idx="195">
                  <c:v>3.4569999999999999</c:v>
                </c:pt>
                <c:pt idx="196">
                  <c:v>4.923</c:v>
                </c:pt>
                <c:pt idx="197">
                  <c:v>3.3159999999999998</c:v>
                </c:pt>
                <c:pt idx="198">
                  <c:v>4.484</c:v>
                </c:pt>
                <c:pt idx="199">
                  <c:v>4.0220000000000002</c:v>
                </c:pt>
                <c:pt idx="200">
                  <c:v>3.4169999999999998</c:v>
                </c:pt>
                <c:pt idx="201">
                  <c:v>3.6259999999999999</c:v>
                </c:pt>
                <c:pt idx="202">
                  <c:v>4.1210000000000004</c:v>
                </c:pt>
                <c:pt idx="203">
                  <c:v>3.5310000000000001</c:v>
                </c:pt>
                <c:pt idx="204">
                  <c:v>3.7410000000000001</c:v>
                </c:pt>
                <c:pt idx="205">
                  <c:v>3.7709999999999999</c:v>
                </c:pt>
                <c:pt idx="206">
                  <c:v>3.786</c:v>
                </c:pt>
                <c:pt idx="207">
                  <c:v>3.5960000000000001</c:v>
                </c:pt>
                <c:pt idx="208">
                  <c:v>3.1520000000000001</c:v>
                </c:pt>
                <c:pt idx="209">
                  <c:v>3.5910000000000002</c:v>
                </c:pt>
                <c:pt idx="210">
                  <c:v>3.5</c:v>
                </c:pt>
                <c:pt idx="211">
                  <c:v>2.9079999999999999</c:v>
                </c:pt>
                <c:pt idx="212">
                  <c:v>3.68</c:v>
                </c:pt>
                <c:pt idx="213">
                  <c:v>3.9060000000000001</c:v>
                </c:pt>
                <c:pt idx="214">
                  <c:v>3.488</c:v>
                </c:pt>
                <c:pt idx="215">
                  <c:v>3.786</c:v>
                </c:pt>
                <c:pt idx="216">
                  <c:v>3.3130000000000002</c:v>
                </c:pt>
                <c:pt idx="217">
                  <c:v>3.5329999999999999</c:v>
                </c:pt>
                <c:pt idx="218">
                  <c:v>3.419</c:v>
                </c:pt>
                <c:pt idx="219">
                  <c:v>3.9089999999999998</c:v>
                </c:pt>
                <c:pt idx="220">
                  <c:v>3.476</c:v>
                </c:pt>
                <c:pt idx="221">
                  <c:v>3.2639999999999998</c:v>
                </c:pt>
                <c:pt idx="222">
                  <c:v>3.5990000000000002</c:v>
                </c:pt>
                <c:pt idx="223">
                  <c:v>3.5369999999999999</c:v>
                </c:pt>
                <c:pt idx="224">
                  <c:v>3.839</c:v>
                </c:pt>
                <c:pt idx="225">
                  <c:v>3.4809999999999999</c:v>
                </c:pt>
                <c:pt idx="226">
                  <c:v>3.3460000000000001</c:v>
                </c:pt>
                <c:pt idx="227">
                  <c:v>4.1500000000000004</c:v>
                </c:pt>
                <c:pt idx="228">
                  <c:v>3.9590000000000001</c:v>
                </c:pt>
                <c:pt idx="229">
                  <c:v>4.0730000000000004</c:v>
                </c:pt>
                <c:pt idx="230">
                  <c:v>4.0410000000000004</c:v>
                </c:pt>
                <c:pt idx="231">
                  <c:v>3.6419999999999999</c:v>
                </c:pt>
                <c:pt idx="232">
                  <c:v>3.141</c:v>
                </c:pt>
                <c:pt idx="233">
                  <c:v>3.5</c:v>
                </c:pt>
                <c:pt idx="234">
                  <c:v>3.8210000000000002</c:v>
                </c:pt>
                <c:pt idx="235">
                  <c:v>3.7719999999999998</c:v>
                </c:pt>
                <c:pt idx="236">
                  <c:v>3.6339999999999999</c:v>
                </c:pt>
                <c:pt idx="237">
                  <c:v>3.847</c:v>
                </c:pt>
                <c:pt idx="238">
                  <c:v>3.6459999999999999</c:v>
                </c:pt>
                <c:pt idx="239">
                  <c:v>3.585</c:v>
                </c:pt>
                <c:pt idx="240">
                  <c:v>3.49</c:v>
                </c:pt>
                <c:pt idx="241">
                  <c:v>4.335</c:v>
                </c:pt>
                <c:pt idx="242">
                  <c:v>4.0490000000000004</c:v>
                </c:pt>
                <c:pt idx="243">
                  <c:v>3.1640000000000001</c:v>
                </c:pt>
                <c:pt idx="244">
                  <c:v>3.3690000000000002</c:v>
                </c:pt>
                <c:pt idx="245">
                  <c:v>3.4159999999999999</c:v>
                </c:pt>
                <c:pt idx="246">
                  <c:v>3.9249999999999998</c:v>
                </c:pt>
                <c:pt idx="247">
                  <c:v>4.9210000000000003</c:v>
                </c:pt>
                <c:pt idx="248">
                  <c:v>3.6259999999999999</c:v>
                </c:pt>
                <c:pt idx="249">
                  <c:v>3.6819999999999999</c:v>
                </c:pt>
                <c:pt idx="250">
                  <c:v>3.6469999999999998</c:v>
                </c:pt>
                <c:pt idx="251">
                  <c:v>3.2450000000000001</c:v>
                </c:pt>
                <c:pt idx="252">
                  <c:v>3.8849999999999998</c:v>
                </c:pt>
                <c:pt idx="253">
                  <c:v>3.1549999999999998</c:v>
                </c:pt>
                <c:pt idx="254">
                  <c:v>3.5939999999999999</c:v>
                </c:pt>
                <c:pt idx="255">
                  <c:v>3.085</c:v>
                </c:pt>
                <c:pt idx="256">
                  <c:v>3.6859999999999999</c:v>
                </c:pt>
                <c:pt idx="257">
                  <c:v>3.5139999999999998</c:v>
                </c:pt>
                <c:pt idx="258">
                  <c:v>4.5780000000000003</c:v>
                </c:pt>
                <c:pt idx="259">
                  <c:v>3.5470000000000002</c:v>
                </c:pt>
                <c:pt idx="260">
                  <c:v>3.5449999999999999</c:v>
                </c:pt>
                <c:pt idx="261">
                  <c:v>4.7069999999999999</c:v>
                </c:pt>
                <c:pt idx="262">
                  <c:v>3.6459999999999999</c:v>
                </c:pt>
                <c:pt idx="263">
                  <c:v>3.9580000000000002</c:v>
                </c:pt>
                <c:pt idx="264">
                  <c:v>3.0659999999999998</c:v>
                </c:pt>
                <c:pt idx="265">
                  <c:v>3.9049999999999998</c:v>
                </c:pt>
                <c:pt idx="266">
                  <c:v>3.8319999999999999</c:v>
                </c:pt>
                <c:pt idx="267">
                  <c:v>3.06</c:v>
                </c:pt>
                <c:pt idx="268">
                  <c:v>3.97</c:v>
                </c:pt>
                <c:pt idx="269">
                  <c:v>3.9780000000000002</c:v>
                </c:pt>
                <c:pt idx="270">
                  <c:v>3.9820000000000002</c:v>
                </c:pt>
                <c:pt idx="271">
                  <c:v>3.593</c:v>
                </c:pt>
                <c:pt idx="272">
                  <c:v>3.4260000000000002</c:v>
                </c:pt>
                <c:pt idx="273">
                  <c:v>3.8340000000000001</c:v>
                </c:pt>
                <c:pt idx="274">
                  <c:v>3.3879999999999999</c:v>
                </c:pt>
                <c:pt idx="275">
                  <c:v>4.0599999999999996</c:v>
                </c:pt>
                <c:pt idx="276">
                  <c:v>4.1859999999999999</c:v>
                </c:pt>
                <c:pt idx="277">
                  <c:v>3.8330000000000002</c:v>
                </c:pt>
                <c:pt idx="278">
                  <c:v>3.823</c:v>
                </c:pt>
                <c:pt idx="279">
                  <c:v>3.56</c:v>
                </c:pt>
                <c:pt idx="280">
                  <c:v>3.3860000000000001</c:v>
                </c:pt>
                <c:pt idx="281">
                  <c:v>3.532</c:v>
                </c:pt>
                <c:pt idx="282">
                  <c:v>3.657</c:v>
                </c:pt>
                <c:pt idx="283">
                  <c:v>3.9430000000000001</c:v>
                </c:pt>
                <c:pt idx="284">
                  <c:v>3.7320000000000002</c:v>
                </c:pt>
                <c:pt idx="285">
                  <c:v>3.29</c:v>
                </c:pt>
                <c:pt idx="286">
                  <c:v>3.5720000000000001</c:v>
                </c:pt>
                <c:pt idx="287">
                  <c:v>3.2519999999999998</c:v>
                </c:pt>
                <c:pt idx="288">
                  <c:v>3.56</c:v>
                </c:pt>
                <c:pt idx="289">
                  <c:v>3.157</c:v>
                </c:pt>
                <c:pt idx="290">
                  <c:v>3.1560000000000001</c:v>
                </c:pt>
                <c:pt idx="291">
                  <c:v>4.5419999999999998</c:v>
                </c:pt>
                <c:pt idx="292">
                  <c:v>3.0640000000000001</c:v>
                </c:pt>
                <c:pt idx="293">
                  <c:v>2.907</c:v>
                </c:pt>
                <c:pt idx="294">
                  <c:v>4.1509999999999998</c:v>
                </c:pt>
                <c:pt idx="295">
                  <c:v>5.1230000000000002</c:v>
                </c:pt>
                <c:pt idx="296">
                  <c:v>3.2269999999999999</c:v>
                </c:pt>
                <c:pt idx="297">
                  <c:v>3.3780000000000001</c:v>
                </c:pt>
                <c:pt idx="298">
                  <c:v>2.9820000000000002</c:v>
                </c:pt>
                <c:pt idx="299">
                  <c:v>3.613</c:v>
                </c:pt>
                <c:pt idx="300">
                  <c:v>2.9489999999999998</c:v>
                </c:pt>
                <c:pt idx="301">
                  <c:v>2.8580000000000001</c:v>
                </c:pt>
                <c:pt idx="302">
                  <c:v>3.7709999999999999</c:v>
                </c:pt>
                <c:pt idx="303">
                  <c:v>3.1960000000000002</c:v>
                </c:pt>
                <c:pt idx="304">
                  <c:v>3.3029999999999999</c:v>
                </c:pt>
                <c:pt idx="305">
                  <c:v>3.3210000000000002</c:v>
                </c:pt>
                <c:pt idx="306">
                  <c:v>3.4860000000000002</c:v>
                </c:pt>
                <c:pt idx="307">
                  <c:v>3.4750000000000001</c:v>
                </c:pt>
                <c:pt idx="308">
                  <c:v>3.093</c:v>
                </c:pt>
                <c:pt idx="309">
                  <c:v>3.9350000000000001</c:v>
                </c:pt>
                <c:pt idx="310">
                  <c:v>3.0920000000000001</c:v>
                </c:pt>
                <c:pt idx="311">
                  <c:v>4.0590000000000002</c:v>
                </c:pt>
                <c:pt idx="312">
                  <c:v>3.4790000000000001</c:v>
                </c:pt>
                <c:pt idx="313">
                  <c:v>3.0840000000000001</c:v>
                </c:pt>
                <c:pt idx="314">
                  <c:v>3.8210000000000002</c:v>
                </c:pt>
                <c:pt idx="315">
                  <c:v>3.4020000000000001</c:v>
                </c:pt>
                <c:pt idx="316">
                  <c:v>3.3180000000000001</c:v>
                </c:pt>
                <c:pt idx="317">
                  <c:v>3.5819999999999999</c:v>
                </c:pt>
                <c:pt idx="318">
                  <c:v>2.782</c:v>
                </c:pt>
                <c:pt idx="319">
                  <c:v>3.6320000000000001</c:v>
                </c:pt>
                <c:pt idx="320">
                  <c:v>2.9390000000000001</c:v>
                </c:pt>
                <c:pt idx="321">
                  <c:v>3.181</c:v>
                </c:pt>
                <c:pt idx="322">
                  <c:v>2.774</c:v>
                </c:pt>
                <c:pt idx="323">
                  <c:v>2.984</c:v>
                </c:pt>
                <c:pt idx="324">
                  <c:v>3.214</c:v>
                </c:pt>
                <c:pt idx="325">
                  <c:v>4.1040000000000001</c:v>
                </c:pt>
                <c:pt idx="326">
                  <c:v>4.048</c:v>
                </c:pt>
                <c:pt idx="327">
                  <c:v>3.4249999999999998</c:v>
                </c:pt>
                <c:pt idx="328">
                  <c:v>3.2050000000000001</c:v>
                </c:pt>
                <c:pt idx="329">
                  <c:v>3.2280000000000002</c:v>
                </c:pt>
                <c:pt idx="330">
                  <c:v>3.2360000000000002</c:v>
                </c:pt>
                <c:pt idx="331">
                  <c:v>4.57</c:v>
                </c:pt>
                <c:pt idx="332">
                  <c:v>4.18</c:v>
                </c:pt>
                <c:pt idx="333">
                  <c:v>2.7949999999999999</c:v>
                </c:pt>
                <c:pt idx="334">
                  <c:v>4.431</c:v>
                </c:pt>
                <c:pt idx="335">
                  <c:v>3.9809999999999999</c:v>
                </c:pt>
                <c:pt idx="336">
                  <c:v>4.5060000000000002</c:v>
                </c:pt>
                <c:pt idx="337">
                  <c:v>3.806</c:v>
                </c:pt>
                <c:pt idx="338">
                  <c:v>3.9889999999999999</c:v>
                </c:pt>
                <c:pt idx="339">
                  <c:v>3.9569999999999999</c:v>
                </c:pt>
                <c:pt idx="340">
                  <c:v>3.3730000000000002</c:v>
                </c:pt>
                <c:pt idx="341">
                  <c:v>3.6579999999999999</c:v>
                </c:pt>
                <c:pt idx="342">
                  <c:v>3.2320000000000002</c:v>
                </c:pt>
                <c:pt idx="343">
                  <c:v>3.3639999999999999</c:v>
                </c:pt>
                <c:pt idx="344">
                  <c:v>3.6019999999999999</c:v>
                </c:pt>
                <c:pt idx="345">
                  <c:v>3.5880000000000001</c:v>
                </c:pt>
                <c:pt idx="346">
                  <c:v>3.681</c:v>
                </c:pt>
                <c:pt idx="347">
                  <c:v>3.4409999999999998</c:v>
                </c:pt>
                <c:pt idx="348">
                  <c:v>3.6179999999999999</c:v>
                </c:pt>
                <c:pt idx="349">
                  <c:v>3.468</c:v>
                </c:pt>
                <c:pt idx="350">
                  <c:v>4.0259999999999998</c:v>
                </c:pt>
                <c:pt idx="351">
                  <c:v>3.6040000000000001</c:v>
                </c:pt>
                <c:pt idx="352">
                  <c:v>3.7650000000000001</c:v>
                </c:pt>
                <c:pt idx="353">
                  <c:v>3.472</c:v>
                </c:pt>
                <c:pt idx="354">
                  <c:v>3.7519999999999998</c:v>
                </c:pt>
                <c:pt idx="355">
                  <c:v>3.601</c:v>
                </c:pt>
                <c:pt idx="356">
                  <c:v>4.1139999999999999</c:v>
                </c:pt>
                <c:pt idx="357">
                  <c:v>2.8330000000000002</c:v>
                </c:pt>
                <c:pt idx="358">
                  <c:v>3.41</c:v>
                </c:pt>
                <c:pt idx="359">
                  <c:v>2.9119999999999999</c:v>
                </c:pt>
                <c:pt idx="360">
                  <c:v>3.2440000000000002</c:v>
                </c:pt>
                <c:pt idx="361">
                  <c:v>3.585</c:v>
                </c:pt>
                <c:pt idx="362">
                  <c:v>3.448</c:v>
                </c:pt>
                <c:pt idx="363">
                  <c:v>3.4510000000000001</c:v>
                </c:pt>
                <c:pt idx="364">
                  <c:v>3.218</c:v>
                </c:pt>
                <c:pt idx="365">
                  <c:v>3.5</c:v>
                </c:pt>
                <c:pt idx="366">
                  <c:v>2.85</c:v>
                </c:pt>
                <c:pt idx="367">
                  <c:v>3.8079999999999998</c:v>
                </c:pt>
                <c:pt idx="368">
                  <c:v>2.637</c:v>
                </c:pt>
                <c:pt idx="369">
                  <c:v>3.6110000000000002</c:v>
                </c:pt>
                <c:pt idx="370">
                  <c:v>3.1059999999999999</c:v>
                </c:pt>
                <c:pt idx="371">
                  <c:v>3.4260000000000002</c:v>
                </c:pt>
                <c:pt idx="372">
                  <c:v>2.9609999999999999</c:v>
                </c:pt>
                <c:pt idx="373">
                  <c:v>3.6549999999999998</c:v>
                </c:pt>
                <c:pt idx="374">
                  <c:v>3.9649999999999999</c:v>
                </c:pt>
                <c:pt idx="375">
                  <c:v>3.3919999999999999</c:v>
                </c:pt>
                <c:pt idx="376">
                  <c:v>3.11</c:v>
                </c:pt>
                <c:pt idx="377">
                  <c:v>3.0739999999999998</c:v>
                </c:pt>
                <c:pt idx="378">
                  <c:v>3.69</c:v>
                </c:pt>
                <c:pt idx="379">
                  <c:v>3.6040000000000001</c:v>
                </c:pt>
                <c:pt idx="380">
                  <c:v>3.64</c:v>
                </c:pt>
                <c:pt idx="381">
                  <c:v>3.1880000000000002</c:v>
                </c:pt>
                <c:pt idx="382">
                  <c:v>2.996</c:v>
                </c:pt>
                <c:pt idx="383">
                  <c:v>3.16</c:v>
                </c:pt>
                <c:pt idx="384">
                  <c:v>4.4429999999999996</c:v>
                </c:pt>
                <c:pt idx="385">
                  <c:v>3.4870000000000001</c:v>
                </c:pt>
                <c:pt idx="386">
                  <c:v>3.93</c:v>
                </c:pt>
                <c:pt idx="387">
                  <c:v>3.6230000000000002</c:v>
                </c:pt>
                <c:pt idx="388">
                  <c:v>3.8740000000000001</c:v>
                </c:pt>
                <c:pt idx="389">
                  <c:v>3.5670000000000002</c:v>
                </c:pt>
                <c:pt idx="390">
                  <c:v>3.7789999999999999</c:v>
                </c:pt>
                <c:pt idx="391">
                  <c:v>3.2879999999999998</c:v>
                </c:pt>
                <c:pt idx="392">
                  <c:v>3.3639999999999999</c:v>
                </c:pt>
                <c:pt idx="393">
                  <c:v>4.2290000000000001</c:v>
                </c:pt>
                <c:pt idx="394">
                  <c:v>3.056</c:v>
                </c:pt>
                <c:pt idx="395">
                  <c:v>3.6549999999999998</c:v>
                </c:pt>
                <c:pt idx="396">
                  <c:v>3.8359999999999999</c:v>
                </c:pt>
                <c:pt idx="397">
                  <c:v>4.1550000000000002</c:v>
                </c:pt>
                <c:pt idx="398">
                  <c:v>3.8170000000000002</c:v>
                </c:pt>
                <c:pt idx="399">
                  <c:v>3.778</c:v>
                </c:pt>
                <c:pt idx="400">
                  <c:v>3.8180000000000001</c:v>
                </c:pt>
                <c:pt idx="401">
                  <c:v>3.2429999999999999</c:v>
                </c:pt>
                <c:pt idx="402">
                  <c:v>3.774</c:v>
                </c:pt>
                <c:pt idx="403">
                  <c:v>3.7320000000000002</c:v>
                </c:pt>
                <c:pt idx="404">
                  <c:v>2.9550000000000001</c:v>
                </c:pt>
                <c:pt idx="405">
                  <c:v>3.35</c:v>
                </c:pt>
                <c:pt idx="406">
                  <c:v>3.4489999999999998</c:v>
                </c:pt>
                <c:pt idx="407">
                  <c:v>3.61</c:v>
                </c:pt>
                <c:pt idx="408">
                  <c:v>3.718</c:v>
                </c:pt>
                <c:pt idx="409">
                  <c:v>3.8130000000000002</c:v>
                </c:pt>
                <c:pt idx="410">
                  <c:v>3.6</c:v>
                </c:pt>
                <c:pt idx="411">
                  <c:v>3.532</c:v>
                </c:pt>
                <c:pt idx="412">
                  <c:v>3.5459999999999998</c:v>
                </c:pt>
                <c:pt idx="413">
                  <c:v>3.7639999999999998</c:v>
                </c:pt>
                <c:pt idx="414">
                  <c:v>2.94</c:v>
                </c:pt>
                <c:pt idx="415">
                  <c:v>3.3849999999999998</c:v>
                </c:pt>
                <c:pt idx="416">
                  <c:v>3.355</c:v>
                </c:pt>
                <c:pt idx="417">
                  <c:v>3.6880000000000002</c:v>
                </c:pt>
                <c:pt idx="418">
                  <c:v>3.0259999999999998</c:v>
                </c:pt>
                <c:pt idx="419">
                  <c:v>3.55</c:v>
                </c:pt>
                <c:pt idx="420">
                  <c:v>3.4780000000000002</c:v>
                </c:pt>
                <c:pt idx="421">
                  <c:v>3.1669999999999998</c:v>
                </c:pt>
                <c:pt idx="422">
                  <c:v>2.9510000000000001</c:v>
                </c:pt>
                <c:pt idx="423">
                  <c:v>3.7090000000000001</c:v>
                </c:pt>
                <c:pt idx="424">
                  <c:v>3.3570000000000002</c:v>
                </c:pt>
                <c:pt idx="425">
                  <c:v>3.331</c:v>
                </c:pt>
                <c:pt idx="426">
                  <c:v>3.7639999999999998</c:v>
                </c:pt>
                <c:pt idx="427">
                  <c:v>3.5790000000000002</c:v>
                </c:pt>
                <c:pt idx="428">
                  <c:v>3.621</c:v>
                </c:pt>
                <c:pt idx="429">
                  <c:v>4.4269999999999996</c:v>
                </c:pt>
                <c:pt idx="430">
                  <c:v>4.3620000000000001</c:v>
                </c:pt>
                <c:pt idx="431">
                  <c:v>3.8889999999999998</c:v>
                </c:pt>
                <c:pt idx="432">
                  <c:v>3.133</c:v>
                </c:pt>
                <c:pt idx="433">
                  <c:v>3.0070000000000001</c:v>
                </c:pt>
                <c:pt idx="434">
                  <c:v>2.9169999999999998</c:v>
                </c:pt>
                <c:pt idx="435">
                  <c:v>3.306</c:v>
                </c:pt>
                <c:pt idx="436">
                  <c:v>3.5049999999999999</c:v>
                </c:pt>
                <c:pt idx="437">
                  <c:v>3.2709999999999999</c:v>
                </c:pt>
                <c:pt idx="438">
                  <c:v>3.1240000000000001</c:v>
                </c:pt>
                <c:pt idx="439">
                  <c:v>3.2690000000000001</c:v>
                </c:pt>
                <c:pt idx="440">
                  <c:v>2.9260000000000002</c:v>
                </c:pt>
                <c:pt idx="441">
                  <c:v>4.3289999999999997</c:v>
                </c:pt>
                <c:pt idx="442">
                  <c:v>4.2510000000000003</c:v>
                </c:pt>
                <c:pt idx="443">
                  <c:v>4.0149999999999997</c:v>
                </c:pt>
                <c:pt idx="444">
                  <c:v>3.8719999999999999</c:v>
                </c:pt>
                <c:pt idx="445">
                  <c:v>3.919</c:v>
                </c:pt>
                <c:pt idx="446">
                  <c:v>4.181</c:v>
                </c:pt>
                <c:pt idx="447">
                  <c:v>3.585</c:v>
                </c:pt>
                <c:pt idx="448">
                  <c:v>3.2749999999999999</c:v>
                </c:pt>
                <c:pt idx="449">
                  <c:v>3.714</c:v>
                </c:pt>
                <c:pt idx="450">
                  <c:v>3.7549999999999999</c:v>
                </c:pt>
                <c:pt idx="451">
                  <c:v>3.92</c:v>
                </c:pt>
                <c:pt idx="452">
                  <c:v>3.5310000000000001</c:v>
                </c:pt>
                <c:pt idx="453">
                  <c:v>3.774</c:v>
                </c:pt>
                <c:pt idx="454">
                  <c:v>3.5409999999999999</c:v>
                </c:pt>
                <c:pt idx="455">
                  <c:v>3.258</c:v>
                </c:pt>
                <c:pt idx="456">
                  <c:v>3.3929999999999998</c:v>
                </c:pt>
                <c:pt idx="457">
                  <c:v>2.8969999999999998</c:v>
                </c:pt>
                <c:pt idx="458">
                  <c:v>3.3090000000000002</c:v>
                </c:pt>
                <c:pt idx="459">
                  <c:v>3.5230000000000001</c:v>
                </c:pt>
                <c:pt idx="460">
                  <c:v>3.8220000000000001</c:v>
                </c:pt>
                <c:pt idx="461">
                  <c:v>3.06</c:v>
                </c:pt>
                <c:pt idx="462">
                  <c:v>3.1869999999999998</c:v>
                </c:pt>
                <c:pt idx="463">
                  <c:v>3.371</c:v>
                </c:pt>
                <c:pt idx="464">
                  <c:v>4.1449999999999996</c:v>
                </c:pt>
                <c:pt idx="465">
                  <c:v>3.4990000000000001</c:v>
                </c:pt>
                <c:pt idx="466">
                  <c:v>3.2919999999999998</c:v>
                </c:pt>
                <c:pt idx="467">
                  <c:v>3.6659999999999999</c:v>
                </c:pt>
                <c:pt idx="468">
                  <c:v>3.6840000000000002</c:v>
                </c:pt>
                <c:pt idx="469">
                  <c:v>3.1989999999999998</c:v>
                </c:pt>
                <c:pt idx="470">
                  <c:v>3.41</c:v>
                </c:pt>
                <c:pt idx="471">
                  <c:v>3.8860000000000001</c:v>
                </c:pt>
                <c:pt idx="472">
                  <c:v>3.4670000000000001</c:v>
                </c:pt>
                <c:pt idx="473">
                  <c:v>3.0979999999999999</c:v>
                </c:pt>
                <c:pt idx="474">
                  <c:v>2.9329999999999998</c:v>
                </c:pt>
                <c:pt idx="475">
                  <c:v>3.3740000000000001</c:v>
                </c:pt>
                <c:pt idx="476">
                  <c:v>3.38</c:v>
                </c:pt>
                <c:pt idx="477">
                  <c:v>2.9609999999999999</c:v>
                </c:pt>
                <c:pt idx="478">
                  <c:v>2.8460000000000001</c:v>
                </c:pt>
                <c:pt idx="479">
                  <c:v>3.4180000000000001</c:v>
                </c:pt>
                <c:pt idx="480">
                  <c:v>3.3730000000000002</c:v>
                </c:pt>
                <c:pt idx="481">
                  <c:v>4.0529999999999999</c:v>
                </c:pt>
                <c:pt idx="482">
                  <c:v>3.488</c:v>
                </c:pt>
                <c:pt idx="483">
                  <c:v>2.8740000000000001</c:v>
                </c:pt>
                <c:pt idx="484">
                  <c:v>4.0460000000000003</c:v>
                </c:pt>
                <c:pt idx="485">
                  <c:v>4.3289999999999997</c:v>
                </c:pt>
                <c:pt idx="486">
                  <c:v>3.9630000000000001</c:v>
                </c:pt>
                <c:pt idx="487">
                  <c:v>3.492</c:v>
                </c:pt>
                <c:pt idx="488">
                  <c:v>4.532</c:v>
                </c:pt>
                <c:pt idx="489">
                  <c:v>4.9349999999999996</c:v>
                </c:pt>
                <c:pt idx="490">
                  <c:v>3.5619999999999998</c:v>
                </c:pt>
                <c:pt idx="491">
                  <c:v>3.27</c:v>
                </c:pt>
                <c:pt idx="492">
                  <c:v>3.7189999999999999</c:v>
                </c:pt>
                <c:pt idx="493">
                  <c:v>4.3129999999999997</c:v>
                </c:pt>
                <c:pt idx="494">
                  <c:v>3.1339999999999999</c:v>
                </c:pt>
                <c:pt idx="495">
                  <c:v>3.2280000000000002</c:v>
                </c:pt>
                <c:pt idx="496">
                  <c:v>2.7989999999999999</c:v>
                </c:pt>
                <c:pt idx="497">
                  <c:v>2.94</c:v>
                </c:pt>
                <c:pt idx="498">
                  <c:v>2.9750000000000001</c:v>
                </c:pt>
                <c:pt idx="499">
                  <c:v>2.8109999999999999</c:v>
                </c:pt>
                <c:pt idx="500">
                  <c:v>3.5470000000000002</c:v>
                </c:pt>
                <c:pt idx="501">
                  <c:v>3.1480000000000001</c:v>
                </c:pt>
                <c:pt idx="502">
                  <c:v>4.2649999999999997</c:v>
                </c:pt>
                <c:pt idx="503">
                  <c:v>3.5590000000000002</c:v>
                </c:pt>
                <c:pt idx="504">
                  <c:v>3.5129999999999999</c:v>
                </c:pt>
                <c:pt idx="505">
                  <c:v>3.3239999999999998</c:v>
                </c:pt>
                <c:pt idx="506">
                  <c:v>2.9129999999999998</c:v>
                </c:pt>
                <c:pt idx="507">
                  <c:v>3.55</c:v>
                </c:pt>
                <c:pt idx="508">
                  <c:v>3.3519999999999999</c:v>
                </c:pt>
                <c:pt idx="509">
                  <c:v>3.1970000000000001</c:v>
                </c:pt>
                <c:pt idx="510">
                  <c:v>3.0089999999999999</c:v>
                </c:pt>
                <c:pt idx="511">
                  <c:v>3.4980000000000002</c:v>
                </c:pt>
                <c:pt idx="512">
                  <c:v>3.355</c:v>
                </c:pt>
                <c:pt idx="513">
                  <c:v>3.6619999999999999</c:v>
                </c:pt>
                <c:pt idx="514">
                  <c:v>3.2120000000000002</c:v>
                </c:pt>
                <c:pt idx="515">
                  <c:v>3.2890000000000001</c:v>
                </c:pt>
                <c:pt idx="516">
                  <c:v>2.738</c:v>
                </c:pt>
                <c:pt idx="517">
                  <c:v>2.7869999999999999</c:v>
                </c:pt>
                <c:pt idx="518">
                  <c:v>2.9079999999999999</c:v>
                </c:pt>
                <c:pt idx="519">
                  <c:v>3.4329999999999998</c:v>
                </c:pt>
                <c:pt idx="520">
                  <c:v>3.4209999999999998</c:v>
                </c:pt>
                <c:pt idx="521">
                  <c:v>4.7759999999999998</c:v>
                </c:pt>
                <c:pt idx="522">
                  <c:v>4.3109999999999999</c:v>
                </c:pt>
                <c:pt idx="523">
                  <c:v>3.5059999999999998</c:v>
                </c:pt>
                <c:pt idx="524">
                  <c:v>3.129</c:v>
                </c:pt>
                <c:pt idx="525">
                  <c:v>3.6110000000000002</c:v>
                </c:pt>
                <c:pt idx="526">
                  <c:v>3.5569999999999999</c:v>
                </c:pt>
                <c:pt idx="527">
                  <c:v>3.7530000000000001</c:v>
                </c:pt>
                <c:pt idx="528">
                  <c:v>3.68</c:v>
                </c:pt>
                <c:pt idx="529">
                  <c:v>4.274</c:v>
                </c:pt>
                <c:pt idx="530">
                  <c:v>3.3759999999999999</c:v>
                </c:pt>
                <c:pt idx="531">
                  <c:v>3.4510000000000001</c:v>
                </c:pt>
                <c:pt idx="532">
                  <c:v>4.1369999999999996</c:v>
                </c:pt>
                <c:pt idx="533">
                  <c:v>4.3150000000000004</c:v>
                </c:pt>
                <c:pt idx="534">
                  <c:v>3.7589999999999999</c:v>
                </c:pt>
                <c:pt idx="535">
                  <c:v>3.246</c:v>
                </c:pt>
                <c:pt idx="536">
                  <c:v>3.6659999999999999</c:v>
                </c:pt>
                <c:pt idx="537">
                  <c:v>3.4580000000000002</c:v>
                </c:pt>
                <c:pt idx="538">
                  <c:v>3.31</c:v>
                </c:pt>
                <c:pt idx="539">
                  <c:v>3.4670000000000001</c:v>
                </c:pt>
                <c:pt idx="540">
                  <c:v>3.7069999999999999</c:v>
                </c:pt>
                <c:pt idx="541">
                  <c:v>3.9140000000000001</c:v>
                </c:pt>
                <c:pt idx="542">
                  <c:v>3.9119999999999999</c:v>
                </c:pt>
                <c:pt idx="543">
                  <c:v>4.4989999999999997</c:v>
                </c:pt>
                <c:pt idx="544">
                  <c:v>3.5179999999999998</c:v>
                </c:pt>
                <c:pt idx="545">
                  <c:v>3.1469999999999998</c:v>
                </c:pt>
                <c:pt idx="546">
                  <c:v>4.468</c:v>
                </c:pt>
                <c:pt idx="547">
                  <c:v>4.2990000000000004</c:v>
                </c:pt>
                <c:pt idx="548">
                  <c:v>3.5289999999999999</c:v>
                </c:pt>
                <c:pt idx="549">
                  <c:v>3.6789999999999998</c:v>
                </c:pt>
                <c:pt idx="550">
                  <c:v>3.1880000000000002</c:v>
                </c:pt>
                <c:pt idx="551">
                  <c:v>3.1680000000000001</c:v>
                </c:pt>
                <c:pt idx="552">
                  <c:v>2.7469999999999999</c:v>
                </c:pt>
                <c:pt idx="553">
                  <c:v>3.9670000000000001</c:v>
                </c:pt>
                <c:pt idx="554">
                  <c:v>4.0460000000000003</c:v>
                </c:pt>
                <c:pt idx="555">
                  <c:v>3.6859999999999999</c:v>
                </c:pt>
                <c:pt idx="556">
                  <c:v>3.976</c:v>
                </c:pt>
                <c:pt idx="557">
                  <c:v>3.524</c:v>
                </c:pt>
                <c:pt idx="558">
                  <c:v>4.024</c:v>
                </c:pt>
                <c:pt idx="559">
                  <c:v>3.6360000000000001</c:v>
                </c:pt>
                <c:pt idx="560">
                  <c:v>4.1829999999999998</c:v>
                </c:pt>
                <c:pt idx="561">
                  <c:v>3.7149999999999999</c:v>
                </c:pt>
                <c:pt idx="562">
                  <c:v>3.9849999999999999</c:v>
                </c:pt>
                <c:pt idx="563">
                  <c:v>3.6539999999999999</c:v>
                </c:pt>
                <c:pt idx="564">
                  <c:v>3.5960000000000001</c:v>
                </c:pt>
                <c:pt idx="565">
                  <c:v>3.3980000000000001</c:v>
                </c:pt>
                <c:pt idx="566">
                  <c:v>3.4710000000000001</c:v>
                </c:pt>
                <c:pt idx="567">
                  <c:v>3.2589999999999999</c:v>
                </c:pt>
                <c:pt idx="568">
                  <c:v>3.1739999999999999</c:v>
                </c:pt>
                <c:pt idx="569">
                  <c:v>3.3570000000000002</c:v>
                </c:pt>
                <c:pt idx="570">
                  <c:v>3.9209999999999998</c:v>
                </c:pt>
                <c:pt idx="571">
                  <c:v>4.2290000000000001</c:v>
                </c:pt>
                <c:pt idx="572">
                  <c:v>3.61</c:v>
                </c:pt>
                <c:pt idx="573">
                  <c:v>4.0350000000000001</c:v>
                </c:pt>
                <c:pt idx="574">
                  <c:v>4.9690000000000003</c:v>
                </c:pt>
                <c:pt idx="575">
                  <c:v>3.9820000000000002</c:v>
                </c:pt>
                <c:pt idx="576">
                  <c:v>3.5030000000000001</c:v>
                </c:pt>
                <c:pt idx="577">
                  <c:v>3.621</c:v>
                </c:pt>
                <c:pt idx="578">
                  <c:v>3.6840000000000002</c:v>
                </c:pt>
                <c:pt idx="579">
                  <c:v>3.036</c:v>
                </c:pt>
                <c:pt idx="580">
                  <c:v>2.758</c:v>
                </c:pt>
                <c:pt idx="581">
                  <c:v>3.431</c:v>
                </c:pt>
                <c:pt idx="582">
                  <c:v>3.6459999999999999</c:v>
                </c:pt>
                <c:pt idx="583">
                  <c:v>3.7810000000000001</c:v>
                </c:pt>
                <c:pt idx="584">
                  <c:v>4.2389999999999999</c:v>
                </c:pt>
                <c:pt idx="585">
                  <c:v>3.6459999999999999</c:v>
                </c:pt>
                <c:pt idx="586">
                  <c:v>4.29</c:v>
                </c:pt>
                <c:pt idx="587">
                  <c:v>4.0949999999999998</c:v>
                </c:pt>
                <c:pt idx="588">
                  <c:v>4.4409999999999998</c:v>
                </c:pt>
                <c:pt idx="589">
                  <c:v>4.1150000000000002</c:v>
                </c:pt>
                <c:pt idx="590">
                  <c:v>4.7110000000000003</c:v>
                </c:pt>
                <c:pt idx="591">
                  <c:v>4.7089999999999996</c:v>
                </c:pt>
                <c:pt idx="592">
                  <c:v>5.1390000000000002</c:v>
                </c:pt>
                <c:pt idx="593">
                  <c:v>4.9630000000000001</c:v>
                </c:pt>
                <c:pt idx="594">
                  <c:v>4.6020000000000003</c:v>
                </c:pt>
                <c:pt idx="595">
                  <c:v>4.4189999999999996</c:v>
                </c:pt>
                <c:pt idx="596">
                  <c:v>4.0750000000000002</c:v>
                </c:pt>
                <c:pt idx="597">
                  <c:v>4.8010000000000002</c:v>
                </c:pt>
                <c:pt idx="598">
                  <c:v>3.6379999999999999</c:v>
                </c:pt>
                <c:pt idx="599">
                  <c:v>4.5129999999999999</c:v>
                </c:pt>
                <c:pt idx="600">
                  <c:v>4.2380000000000004</c:v>
                </c:pt>
                <c:pt idx="601">
                  <c:v>3.5430000000000001</c:v>
                </c:pt>
                <c:pt idx="602">
                  <c:v>4.0090000000000003</c:v>
                </c:pt>
                <c:pt idx="603">
                  <c:v>3.61</c:v>
                </c:pt>
                <c:pt idx="604">
                  <c:v>3.4529999999999998</c:v>
                </c:pt>
                <c:pt idx="605">
                  <c:v>3.6829999999999998</c:v>
                </c:pt>
                <c:pt idx="606">
                  <c:v>3.613</c:v>
                </c:pt>
                <c:pt idx="607">
                  <c:v>3.2810000000000001</c:v>
                </c:pt>
                <c:pt idx="608">
                  <c:v>3.5910000000000002</c:v>
                </c:pt>
                <c:pt idx="609">
                  <c:v>3.746</c:v>
                </c:pt>
                <c:pt idx="610">
                  <c:v>3.5129999999999999</c:v>
                </c:pt>
                <c:pt idx="611">
                  <c:v>3.83</c:v>
                </c:pt>
                <c:pt idx="612">
                  <c:v>4.0469999999999997</c:v>
                </c:pt>
                <c:pt idx="613">
                  <c:v>3.4390000000000001</c:v>
                </c:pt>
                <c:pt idx="614">
                  <c:v>3.2090000000000001</c:v>
                </c:pt>
                <c:pt idx="615">
                  <c:v>3.431</c:v>
                </c:pt>
                <c:pt idx="616">
                  <c:v>3.456</c:v>
                </c:pt>
                <c:pt idx="617">
                  <c:v>3.3969999999999998</c:v>
                </c:pt>
                <c:pt idx="618">
                  <c:v>3.9129999999999998</c:v>
                </c:pt>
                <c:pt idx="619">
                  <c:v>3.847</c:v>
                </c:pt>
                <c:pt idx="620">
                  <c:v>3.3250000000000002</c:v>
                </c:pt>
                <c:pt idx="621">
                  <c:v>2.7959999999999998</c:v>
                </c:pt>
                <c:pt idx="622">
                  <c:v>3.2810000000000001</c:v>
                </c:pt>
                <c:pt idx="623">
                  <c:v>3.6139999999999999</c:v>
                </c:pt>
                <c:pt idx="624">
                  <c:v>4.0709999999999997</c:v>
                </c:pt>
                <c:pt idx="625">
                  <c:v>3.8220000000000001</c:v>
                </c:pt>
                <c:pt idx="626">
                  <c:v>3.0960000000000001</c:v>
                </c:pt>
                <c:pt idx="627">
                  <c:v>4.7270000000000003</c:v>
                </c:pt>
                <c:pt idx="628">
                  <c:v>3.5070000000000001</c:v>
                </c:pt>
                <c:pt idx="629">
                  <c:v>3.1829999999999998</c:v>
                </c:pt>
                <c:pt idx="630">
                  <c:v>3.4319999999999999</c:v>
                </c:pt>
                <c:pt idx="631">
                  <c:v>2.972</c:v>
                </c:pt>
                <c:pt idx="632">
                  <c:v>4.0419999999999998</c:v>
                </c:pt>
                <c:pt idx="633">
                  <c:v>3.0350000000000001</c:v>
                </c:pt>
                <c:pt idx="634">
                  <c:v>2.95</c:v>
                </c:pt>
                <c:pt idx="635">
                  <c:v>3.8010000000000002</c:v>
                </c:pt>
                <c:pt idx="636">
                  <c:v>3.452</c:v>
                </c:pt>
                <c:pt idx="637">
                  <c:v>3.9540000000000002</c:v>
                </c:pt>
                <c:pt idx="638">
                  <c:v>3.6219999999999999</c:v>
                </c:pt>
                <c:pt idx="639">
                  <c:v>3.9649999999999999</c:v>
                </c:pt>
                <c:pt idx="640">
                  <c:v>3.5390000000000001</c:v>
                </c:pt>
                <c:pt idx="641">
                  <c:v>3.4689999999999999</c:v>
                </c:pt>
                <c:pt idx="642">
                  <c:v>4.0609999999999999</c:v>
                </c:pt>
                <c:pt idx="643">
                  <c:v>4.101</c:v>
                </c:pt>
                <c:pt idx="644">
                  <c:v>3.6309999999999998</c:v>
                </c:pt>
                <c:pt idx="645">
                  <c:v>3.6560000000000001</c:v>
                </c:pt>
                <c:pt idx="646">
                  <c:v>3.8010000000000002</c:v>
                </c:pt>
                <c:pt idx="647">
                  <c:v>4.0199999999999996</c:v>
                </c:pt>
                <c:pt idx="648">
                  <c:v>3.5339999999999998</c:v>
                </c:pt>
                <c:pt idx="649">
                  <c:v>4.0279999999999996</c:v>
                </c:pt>
                <c:pt idx="650">
                  <c:v>3.9420000000000002</c:v>
                </c:pt>
                <c:pt idx="651">
                  <c:v>3.1440000000000001</c:v>
                </c:pt>
                <c:pt idx="652">
                  <c:v>3.3679999999999999</c:v>
                </c:pt>
                <c:pt idx="653">
                  <c:v>4.4610000000000003</c:v>
                </c:pt>
                <c:pt idx="654">
                  <c:v>3.778</c:v>
                </c:pt>
                <c:pt idx="655">
                  <c:v>3.9159999999999999</c:v>
                </c:pt>
                <c:pt idx="656">
                  <c:v>3.3570000000000002</c:v>
                </c:pt>
                <c:pt idx="657">
                  <c:v>4.2329999999999997</c:v>
                </c:pt>
                <c:pt idx="658">
                  <c:v>4.1360000000000001</c:v>
                </c:pt>
                <c:pt idx="659">
                  <c:v>3.8090000000000002</c:v>
                </c:pt>
                <c:pt idx="660">
                  <c:v>3.2629999999999999</c:v>
                </c:pt>
                <c:pt idx="661">
                  <c:v>4.1959999999999997</c:v>
                </c:pt>
                <c:pt idx="662">
                  <c:v>3.7810000000000001</c:v>
                </c:pt>
                <c:pt idx="663">
                  <c:v>3.9329999999999998</c:v>
                </c:pt>
                <c:pt idx="664">
                  <c:v>3.536</c:v>
                </c:pt>
                <c:pt idx="665">
                  <c:v>3.9950000000000001</c:v>
                </c:pt>
                <c:pt idx="666">
                  <c:v>4.335</c:v>
                </c:pt>
                <c:pt idx="667">
                  <c:v>3.78</c:v>
                </c:pt>
                <c:pt idx="668">
                  <c:v>3.3620000000000001</c:v>
                </c:pt>
                <c:pt idx="669">
                  <c:v>2.9620000000000002</c:v>
                </c:pt>
                <c:pt idx="670">
                  <c:v>3.8239999999999998</c:v>
                </c:pt>
                <c:pt idx="671">
                  <c:v>3.8460000000000001</c:v>
                </c:pt>
                <c:pt idx="672">
                  <c:v>3.4830000000000001</c:v>
                </c:pt>
                <c:pt idx="673">
                  <c:v>3.7440000000000002</c:v>
                </c:pt>
                <c:pt idx="674">
                  <c:v>3.9950000000000001</c:v>
                </c:pt>
                <c:pt idx="675">
                  <c:v>3.1070000000000002</c:v>
                </c:pt>
                <c:pt idx="676">
                  <c:v>3.5030000000000001</c:v>
                </c:pt>
                <c:pt idx="677">
                  <c:v>3.9750000000000001</c:v>
                </c:pt>
                <c:pt idx="678">
                  <c:v>3.98</c:v>
                </c:pt>
                <c:pt idx="679">
                  <c:v>3.51</c:v>
                </c:pt>
                <c:pt idx="680">
                  <c:v>3.27</c:v>
                </c:pt>
                <c:pt idx="681">
                  <c:v>2.806</c:v>
                </c:pt>
                <c:pt idx="682">
                  <c:v>3.0630000000000002</c:v>
                </c:pt>
                <c:pt idx="683">
                  <c:v>3.335</c:v>
                </c:pt>
                <c:pt idx="684">
                  <c:v>4.2140000000000004</c:v>
                </c:pt>
                <c:pt idx="685">
                  <c:v>3.8159999999999998</c:v>
                </c:pt>
                <c:pt idx="686">
                  <c:v>3.5830000000000002</c:v>
                </c:pt>
                <c:pt idx="687">
                  <c:v>3.5910000000000002</c:v>
                </c:pt>
                <c:pt idx="688">
                  <c:v>3.5390000000000001</c:v>
                </c:pt>
                <c:pt idx="689">
                  <c:v>3.9550000000000001</c:v>
                </c:pt>
                <c:pt idx="690">
                  <c:v>4.2069999999999999</c:v>
                </c:pt>
                <c:pt idx="691">
                  <c:v>3.2280000000000002</c:v>
                </c:pt>
                <c:pt idx="692">
                  <c:v>3.5590000000000002</c:v>
                </c:pt>
                <c:pt idx="693">
                  <c:v>3.9169999999999998</c:v>
                </c:pt>
                <c:pt idx="694">
                  <c:v>4.2069999999999999</c:v>
                </c:pt>
                <c:pt idx="695">
                  <c:v>3.8279999999999998</c:v>
                </c:pt>
                <c:pt idx="696">
                  <c:v>3.968</c:v>
                </c:pt>
                <c:pt idx="697">
                  <c:v>3.01</c:v>
                </c:pt>
                <c:pt idx="698">
                  <c:v>4.0350000000000001</c:v>
                </c:pt>
                <c:pt idx="699">
                  <c:v>4.0780000000000003</c:v>
                </c:pt>
                <c:pt idx="700">
                  <c:v>4.2</c:v>
                </c:pt>
                <c:pt idx="701">
                  <c:v>4.3040000000000003</c:v>
                </c:pt>
                <c:pt idx="702">
                  <c:v>3.746</c:v>
                </c:pt>
                <c:pt idx="703">
                  <c:v>3.8849999999999998</c:v>
                </c:pt>
                <c:pt idx="704">
                  <c:v>3.9</c:v>
                </c:pt>
                <c:pt idx="705">
                  <c:v>3.343</c:v>
                </c:pt>
                <c:pt idx="706">
                  <c:v>3.819</c:v>
                </c:pt>
                <c:pt idx="707">
                  <c:v>3.2570000000000001</c:v>
                </c:pt>
                <c:pt idx="708">
                  <c:v>3.2149999999999999</c:v>
                </c:pt>
                <c:pt idx="709">
                  <c:v>2.63</c:v>
                </c:pt>
                <c:pt idx="710">
                  <c:v>3.7549999999999999</c:v>
                </c:pt>
                <c:pt idx="711">
                  <c:v>4.0599999999999996</c:v>
                </c:pt>
                <c:pt idx="712">
                  <c:v>3.4359999999999999</c:v>
                </c:pt>
                <c:pt idx="713">
                  <c:v>3.343</c:v>
                </c:pt>
                <c:pt idx="714">
                  <c:v>3.23</c:v>
                </c:pt>
                <c:pt idx="715">
                  <c:v>4.1189999999999998</c:v>
                </c:pt>
                <c:pt idx="716">
                  <c:v>3.5510000000000002</c:v>
                </c:pt>
                <c:pt idx="717">
                  <c:v>3.839</c:v>
                </c:pt>
                <c:pt idx="718">
                  <c:v>4.7300000000000004</c:v>
                </c:pt>
                <c:pt idx="719">
                  <c:v>4.1589999999999998</c:v>
                </c:pt>
                <c:pt idx="720">
                  <c:v>3.8769999999999998</c:v>
                </c:pt>
                <c:pt idx="721">
                  <c:v>3.339</c:v>
                </c:pt>
                <c:pt idx="722">
                  <c:v>3.9420000000000002</c:v>
                </c:pt>
                <c:pt idx="723">
                  <c:v>4.0999999999999996</c:v>
                </c:pt>
                <c:pt idx="724">
                  <c:v>3.7490000000000001</c:v>
                </c:pt>
                <c:pt idx="725">
                  <c:v>4.0030000000000001</c:v>
                </c:pt>
                <c:pt idx="726">
                  <c:v>3.5169999999999999</c:v>
                </c:pt>
                <c:pt idx="727">
                  <c:v>4.109</c:v>
                </c:pt>
                <c:pt idx="728">
                  <c:v>3.7610000000000001</c:v>
                </c:pt>
                <c:pt idx="729">
                  <c:v>3.5209999999999999</c:v>
                </c:pt>
                <c:pt idx="730">
                  <c:v>4.3940000000000001</c:v>
                </c:pt>
                <c:pt idx="731">
                  <c:v>4.9569999999999999</c:v>
                </c:pt>
                <c:pt idx="732">
                  <c:v>3.4529999999999998</c:v>
                </c:pt>
                <c:pt idx="733">
                  <c:v>3.5710000000000002</c:v>
                </c:pt>
                <c:pt idx="734">
                  <c:v>3.496</c:v>
                </c:pt>
                <c:pt idx="735">
                  <c:v>3.6259999999999999</c:v>
                </c:pt>
                <c:pt idx="736">
                  <c:v>3.32</c:v>
                </c:pt>
                <c:pt idx="737">
                  <c:v>3.6</c:v>
                </c:pt>
                <c:pt idx="738">
                  <c:v>3.9660000000000002</c:v>
                </c:pt>
                <c:pt idx="739">
                  <c:v>3.36</c:v>
                </c:pt>
                <c:pt idx="740">
                  <c:v>3.484</c:v>
                </c:pt>
                <c:pt idx="741">
                  <c:v>3.6659999999999999</c:v>
                </c:pt>
                <c:pt idx="742">
                  <c:v>4.3369999999999997</c:v>
                </c:pt>
                <c:pt idx="743">
                  <c:v>3.7010000000000001</c:v>
                </c:pt>
                <c:pt idx="744">
                  <c:v>3.673</c:v>
                </c:pt>
                <c:pt idx="745">
                  <c:v>3.6509999999999998</c:v>
                </c:pt>
                <c:pt idx="746">
                  <c:v>3.637</c:v>
                </c:pt>
                <c:pt idx="747">
                  <c:v>3.6160000000000001</c:v>
                </c:pt>
                <c:pt idx="748">
                  <c:v>3.714</c:v>
                </c:pt>
                <c:pt idx="749">
                  <c:v>3.5859999999999999</c:v>
                </c:pt>
                <c:pt idx="750">
                  <c:v>3.923</c:v>
                </c:pt>
                <c:pt idx="751">
                  <c:v>3.6789999999999998</c:v>
                </c:pt>
                <c:pt idx="752">
                  <c:v>4.1500000000000004</c:v>
                </c:pt>
                <c:pt idx="753">
                  <c:v>3.774</c:v>
                </c:pt>
                <c:pt idx="754">
                  <c:v>4.0869999999999997</c:v>
                </c:pt>
                <c:pt idx="755">
                  <c:v>3.7040000000000002</c:v>
                </c:pt>
                <c:pt idx="756">
                  <c:v>3.9460000000000002</c:v>
                </c:pt>
                <c:pt idx="757">
                  <c:v>3.61</c:v>
                </c:pt>
                <c:pt idx="758">
                  <c:v>3.3580000000000001</c:v>
                </c:pt>
                <c:pt idx="759">
                  <c:v>3.4809999999999999</c:v>
                </c:pt>
                <c:pt idx="760">
                  <c:v>3.6779999999999999</c:v>
                </c:pt>
                <c:pt idx="761">
                  <c:v>3.27</c:v>
                </c:pt>
                <c:pt idx="762">
                  <c:v>3.246</c:v>
                </c:pt>
                <c:pt idx="763">
                  <c:v>3.8839999999999999</c:v>
                </c:pt>
                <c:pt idx="764">
                  <c:v>3.7890000000000001</c:v>
                </c:pt>
                <c:pt idx="765">
                  <c:v>3.5</c:v>
                </c:pt>
                <c:pt idx="766">
                  <c:v>3.3460000000000001</c:v>
                </c:pt>
                <c:pt idx="767">
                  <c:v>3.718</c:v>
                </c:pt>
                <c:pt idx="768">
                  <c:v>4.4260000000000002</c:v>
                </c:pt>
                <c:pt idx="769">
                  <c:v>3.488</c:v>
                </c:pt>
                <c:pt idx="770">
                  <c:v>4.5549999999999997</c:v>
                </c:pt>
                <c:pt idx="771">
                  <c:v>3.5990000000000002</c:v>
                </c:pt>
                <c:pt idx="772">
                  <c:v>3.4910000000000001</c:v>
                </c:pt>
                <c:pt idx="773">
                  <c:v>3.6589999999999998</c:v>
                </c:pt>
                <c:pt idx="774">
                  <c:v>4.1760000000000002</c:v>
                </c:pt>
                <c:pt idx="775">
                  <c:v>3.9430000000000001</c:v>
                </c:pt>
                <c:pt idx="776">
                  <c:v>3.6760000000000002</c:v>
                </c:pt>
                <c:pt idx="777">
                  <c:v>3.6280000000000001</c:v>
                </c:pt>
                <c:pt idx="778">
                  <c:v>4.125</c:v>
                </c:pt>
                <c:pt idx="779">
                  <c:v>3.8719999999999999</c:v>
                </c:pt>
                <c:pt idx="780">
                  <c:v>3.8559999999999999</c:v>
                </c:pt>
                <c:pt idx="781">
                  <c:v>3.7679999999999998</c:v>
                </c:pt>
                <c:pt idx="782">
                  <c:v>3.74</c:v>
                </c:pt>
                <c:pt idx="783">
                  <c:v>4.2060000000000004</c:v>
                </c:pt>
                <c:pt idx="784">
                  <c:v>3.8340000000000001</c:v>
                </c:pt>
                <c:pt idx="785">
                  <c:v>4.1070000000000002</c:v>
                </c:pt>
                <c:pt idx="786">
                  <c:v>3.927</c:v>
                </c:pt>
                <c:pt idx="787">
                  <c:v>4.1669999999999998</c:v>
                </c:pt>
                <c:pt idx="788">
                  <c:v>3.85</c:v>
                </c:pt>
                <c:pt idx="789">
                  <c:v>3.379</c:v>
                </c:pt>
                <c:pt idx="790">
                  <c:v>3.9009999999999998</c:v>
                </c:pt>
                <c:pt idx="791">
                  <c:v>4.1790000000000003</c:v>
                </c:pt>
                <c:pt idx="792">
                  <c:v>3.524</c:v>
                </c:pt>
                <c:pt idx="793">
                  <c:v>4.0940000000000003</c:v>
                </c:pt>
                <c:pt idx="794">
                  <c:v>3.81</c:v>
                </c:pt>
                <c:pt idx="795">
                  <c:v>3.9430000000000001</c:v>
                </c:pt>
                <c:pt idx="796">
                  <c:v>3.86</c:v>
                </c:pt>
                <c:pt idx="797">
                  <c:v>3.37</c:v>
                </c:pt>
                <c:pt idx="798">
                  <c:v>3.508</c:v>
                </c:pt>
                <c:pt idx="799">
                  <c:v>3.5870000000000002</c:v>
                </c:pt>
                <c:pt idx="800">
                  <c:v>3.8660000000000001</c:v>
                </c:pt>
                <c:pt idx="801">
                  <c:v>4.0720000000000001</c:v>
                </c:pt>
                <c:pt idx="802">
                  <c:v>3.6970000000000001</c:v>
                </c:pt>
                <c:pt idx="803">
                  <c:v>4.0229999999999997</c:v>
                </c:pt>
                <c:pt idx="804">
                  <c:v>4.2359999999999998</c:v>
                </c:pt>
                <c:pt idx="805">
                  <c:v>4.1429999999999998</c:v>
                </c:pt>
                <c:pt idx="806">
                  <c:v>3.9369999999999998</c:v>
                </c:pt>
                <c:pt idx="807">
                  <c:v>4.08</c:v>
                </c:pt>
                <c:pt idx="808">
                  <c:v>3.931</c:v>
                </c:pt>
                <c:pt idx="809">
                  <c:v>4.2880000000000003</c:v>
                </c:pt>
                <c:pt idx="810">
                  <c:v>3.6579999999999999</c:v>
                </c:pt>
                <c:pt idx="811">
                  <c:v>3.7770000000000001</c:v>
                </c:pt>
                <c:pt idx="812">
                  <c:v>3.9</c:v>
                </c:pt>
                <c:pt idx="813">
                  <c:v>3.96</c:v>
                </c:pt>
                <c:pt idx="814">
                  <c:v>4.157</c:v>
                </c:pt>
                <c:pt idx="815">
                  <c:v>3.79</c:v>
                </c:pt>
                <c:pt idx="816">
                  <c:v>3.0790000000000002</c:v>
                </c:pt>
                <c:pt idx="817">
                  <c:v>3.6549999999999998</c:v>
                </c:pt>
                <c:pt idx="818">
                  <c:v>3.54</c:v>
                </c:pt>
                <c:pt idx="819">
                  <c:v>3.38</c:v>
                </c:pt>
                <c:pt idx="820">
                  <c:v>3.9180000000000001</c:v>
                </c:pt>
                <c:pt idx="821">
                  <c:v>4.3869999999999996</c:v>
                </c:pt>
                <c:pt idx="822">
                  <c:v>4.351</c:v>
                </c:pt>
                <c:pt idx="823">
                  <c:v>3.6179999999999999</c:v>
                </c:pt>
                <c:pt idx="824">
                  <c:v>4.0590000000000002</c:v>
                </c:pt>
                <c:pt idx="825">
                  <c:v>3.37</c:v>
                </c:pt>
                <c:pt idx="826">
                  <c:v>3.6930000000000001</c:v>
                </c:pt>
                <c:pt idx="827">
                  <c:v>4.016</c:v>
                </c:pt>
                <c:pt idx="828">
                  <c:v>3.93</c:v>
                </c:pt>
                <c:pt idx="829">
                  <c:v>3.9529999999999998</c:v>
                </c:pt>
                <c:pt idx="830">
                  <c:v>3.3530000000000002</c:v>
                </c:pt>
                <c:pt idx="831">
                  <c:v>2.883</c:v>
                </c:pt>
                <c:pt idx="832">
                  <c:v>3.8809999999999998</c:v>
                </c:pt>
                <c:pt idx="833">
                  <c:v>4.0960000000000001</c:v>
                </c:pt>
                <c:pt idx="834">
                  <c:v>3.78</c:v>
                </c:pt>
                <c:pt idx="835">
                  <c:v>3.0840000000000001</c:v>
                </c:pt>
                <c:pt idx="836">
                  <c:v>3.5489999999999999</c:v>
                </c:pt>
                <c:pt idx="837">
                  <c:v>3.952</c:v>
                </c:pt>
                <c:pt idx="838">
                  <c:v>2.89</c:v>
                </c:pt>
                <c:pt idx="839">
                  <c:v>4.28</c:v>
                </c:pt>
                <c:pt idx="840">
                  <c:v>2.9409999999999998</c:v>
                </c:pt>
                <c:pt idx="841">
                  <c:v>3.21</c:v>
                </c:pt>
                <c:pt idx="842">
                  <c:v>4.1059999999999999</c:v>
                </c:pt>
                <c:pt idx="843">
                  <c:v>3.5270000000000001</c:v>
                </c:pt>
                <c:pt idx="844">
                  <c:v>3.52</c:v>
                </c:pt>
                <c:pt idx="845">
                  <c:v>3.2130000000000001</c:v>
                </c:pt>
                <c:pt idx="846">
                  <c:v>4.4050000000000002</c:v>
                </c:pt>
                <c:pt idx="847">
                  <c:v>2.8740000000000001</c:v>
                </c:pt>
                <c:pt idx="848">
                  <c:v>3.6139999999999999</c:v>
                </c:pt>
                <c:pt idx="849">
                  <c:v>3.6379999999999999</c:v>
                </c:pt>
                <c:pt idx="850">
                  <c:v>2.911</c:v>
                </c:pt>
                <c:pt idx="851">
                  <c:v>3.0619999999999998</c:v>
                </c:pt>
                <c:pt idx="852">
                  <c:v>3.214</c:v>
                </c:pt>
                <c:pt idx="853">
                  <c:v>3.6459999999999999</c:v>
                </c:pt>
                <c:pt idx="854">
                  <c:v>3.9620000000000002</c:v>
                </c:pt>
                <c:pt idx="855">
                  <c:v>3.835</c:v>
                </c:pt>
                <c:pt idx="856">
                  <c:v>3.5019999999999998</c:v>
                </c:pt>
                <c:pt idx="857">
                  <c:v>4.2560000000000002</c:v>
                </c:pt>
                <c:pt idx="858">
                  <c:v>3.4980000000000002</c:v>
                </c:pt>
                <c:pt idx="859">
                  <c:v>3.4119999999999999</c:v>
                </c:pt>
                <c:pt idx="860">
                  <c:v>3.8090000000000002</c:v>
                </c:pt>
                <c:pt idx="861">
                  <c:v>3.7290000000000001</c:v>
                </c:pt>
                <c:pt idx="862">
                  <c:v>3.1120000000000001</c:v>
                </c:pt>
                <c:pt idx="863">
                  <c:v>3.4740000000000002</c:v>
                </c:pt>
                <c:pt idx="864">
                  <c:v>3.1339999999999999</c:v>
                </c:pt>
                <c:pt idx="865">
                  <c:v>3.4449999999999998</c:v>
                </c:pt>
                <c:pt idx="866">
                  <c:v>3.794</c:v>
                </c:pt>
                <c:pt idx="867">
                  <c:v>3.2549999999999999</c:v>
                </c:pt>
                <c:pt idx="868">
                  <c:v>4.0659999999999998</c:v>
                </c:pt>
                <c:pt idx="869">
                  <c:v>3.2490000000000001</c:v>
                </c:pt>
                <c:pt idx="870">
                  <c:v>3.82</c:v>
                </c:pt>
                <c:pt idx="871">
                  <c:v>4.0149999999999997</c:v>
                </c:pt>
                <c:pt idx="872">
                  <c:v>4.2069999999999999</c:v>
                </c:pt>
                <c:pt idx="873">
                  <c:v>3.8159999999999998</c:v>
                </c:pt>
                <c:pt idx="874">
                  <c:v>3.4079999999999999</c:v>
                </c:pt>
                <c:pt idx="875">
                  <c:v>4.2130000000000001</c:v>
                </c:pt>
                <c:pt idx="876">
                  <c:v>3.899</c:v>
                </c:pt>
                <c:pt idx="877">
                  <c:v>4.0060000000000002</c:v>
                </c:pt>
                <c:pt idx="878">
                  <c:v>3.9489999999999998</c:v>
                </c:pt>
                <c:pt idx="879">
                  <c:v>3.9329999999999998</c:v>
                </c:pt>
                <c:pt idx="880">
                  <c:v>3.6960000000000002</c:v>
                </c:pt>
                <c:pt idx="881">
                  <c:v>3.16</c:v>
                </c:pt>
                <c:pt idx="882">
                  <c:v>3.8519999999999999</c:v>
                </c:pt>
                <c:pt idx="883">
                  <c:v>3.629</c:v>
                </c:pt>
                <c:pt idx="884">
                  <c:v>3.5539999999999998</c:v>
                </c:pt>
                <c:pt idx="885">
                  <c:v>3.6480000000000001</c:v>
                </c:pt>
                <c:pt idx="886">
                  <c:v>4.2610000000000001</c:v>
                </c:pt>
                <c:pt idx="887">
                  <c:v>3.8439999999999999</c:v>
                </c:pt>
                <c:pt idx="888">
                  <c:v>3.552</c:v>
                </c:pt>
                <c:pt idx="889">
                  <c:v>3.34</c:v>
                </c:pt>
                <c:pt idx="890">
                  <c:v>3.8660000000000001</c:v>
                </c:pt>
                <c:pt idx="891">
                  <c:v>3.7570000000000001</c:v>
                </c:pt>
                <c:pt idx="892">
                  <c:v>4.4880000000000004</c:v>
                </c:pt>
                <c:pt idx="893">
                  <c:v>3.5550000000000002</c:v>
                </c:pt>
                <c:pt idx="894">
                  <c:v>3.4710000000000001</c:v>
                </c:pt>
                <c:pt idx="895">
                  <c:v>3.3759999999999999</c:v>
                </c:pt>
                <c:pt idx="896">
                  <c:v>3.5779999999999998</c:v>
                </c:pt>
                <c:pt idx="897">
                  <c:v>3.1749999999999998</c:v>
                </c:pt>
                <c:pt idx="898">
                  <c:v>3.242</c:v>
                </c:pt>
                <c:pt idx="899">
                  <c:v>3.6709999999999998</c:v>
                </c:pt>
                <c:pt idx="900">
                  <c:v>3.5489999999999999</c:v>
                </c:pt>
                <c:pt idx="901">
                  <c:v>4.1680000000000001</c:v>
                </c:pt>
                <c:pt idx="902">
                  <c:v>3.056</c:v>
                </c:pt>
                <c:pt idx="903">
                  <c:v>3.552</c:v>
                </c:pt>
                <c:pt idx="904">
                  <c:v>3.9660000000000002</c:v>
                </c:pt>
                <c:pt idx="905">
                  <c:v>3.3980000000000001</c:v>
                </c:pt>
                <c:pt idx="906">
                  <c:v>3.8759999999999999</c:v>
                </c:pt>
                <c:pt idx="907">
                  <c:v>4.3120000000000003</c:v>
                </c:pt>
                <c:pt idx="908">
                  <c:v>3.7360000000000002</c:v>
                </c:pt>
                <c:pt idx="909">
                  <c:v>3.774</c:v>
                </c:pt>
                <c:pt idx="910">
                  <c:v>4.2679999999999998</c:v>
                </c:pt>
                <c:pt idx="911">
                  <c:v>3.6589999999999998</c:v>
                </c:pt>
                <c:pt idx="912">
                  <c:v>3.4889999999999999</c:v>
                </c:pt>
                <c:pt idx="913">
                  <c:v>3.2839999999999998</c:v>
                </c:pt>
                <c:pt idx="914">
                  <c:v>3.8420000000000001</c:v>
                </c:pt>
                <c:pt idx="915">
                  <c:v>3.5750000000000002</c:v>
                </c:pt>
                <c:pt idx="916">
                  <c:v>3.6960000000000002</c:v>
                </c:pt>
                <c:pt idx="917">
                  <c:v>3.2509999999999999</c:v>
                </c:pt>
                <c:pt idx="918">
                  <c:v>3.3149999999999999</c:v>
                </c:pt>
                <c:pt idx="919">
                  <c:v>3.8820000000000001</c:v>
                </c:pt>
                <c:pt idx="920">
                  <c:v>5.056</c:v>
                </c:pt>
                <c:pt idx="921">
                  <c:v>4.3220000000000001</c:v>
                </c:pt>
                <c:pt idx="922">
                  <c:v>3.5750000000000002</c:v>
                </c:pt>
                <c:pt idx="923">
                  <c:v>4.8220000000000001</c:v>
                </c:pt>
                <c:pt idx="924">
                  <c:v>3.367</c:v>
                </c:pt>
                <c:pt idx="925">
                  <c:v>4.306</c:v>
                </c:pt>
                <c:pt idx="926">
                  <c:v>4.4249999999999998</c:v>
                </c:pt>
                <c:pt idx="927">
                  <c:v>4.2229999999999999</c:v>
                </c:pt>
                <c:pt idx="928">
                  <c:v>3.9140000000000001</c:v>
                </c:pt>
                <c:pt idx="929">
                  <c:v>4.0359999999999996</c:v>
                </c:pt>
                <c:pt idx="930">
                  <c:v>3.6920000000000002</c:v>
                </c:pt>
                <c:pt idx="931">
                  <c:v>4.2030000000000003</c:v>
                </c:pt>
                <c:pt idx="932">
                  <c:v>5.2389999999999999</c:v>
                </c:pt>
                <c:pt idx="933">
                  <c:v>4.1109999999999998</c:v>
                </c:pt>
                <c:pt idx="934">
                  <c:v>3.444</c:v>
                </c:pt>
                <c:pt idx="935">
                  <c:v>3.5310000000000001</c:v>
                </c:pt>
                <c:pt idx="936">
                  <c:v>3.5819999999999999</c:v>
                </c:pt>
                <c:pt idx="937">
                  <c:v>3.5680000000000001</c:v>
                </c:pt>
                <c:pt idx="938">
                  <c:v>3.181</c:v>
                </c:pt>
                <c:pt idx="939">
                  <c:v>3.6139999999999999</c:v>
                </c:pt>
                <c:pt idx="940">
                  <c:v>4.5720000000000001</c:v>
                </c:pt>
                <c:pt idx="941">
                  <c:v>3.4249999999999998</c:v>
                </c:pt>
                <c:pt idx="942">
                  <c:v>3.21</c:v>
                </c:pt>
                <c:pt idx="943">
                  <c:v>3.367</c:v>
                </c:pt>
                <c:pt idx="944">
                  <c:v>3.8050000000000002</c:v>
                </c:pt>
                <c:pt idx="945">
                  <c:v>2.9340000000000002</c:v>
                </c:pt>
                <c:pt idx="946">
                  <c:v>3.2269999999999999</c:v>
                </c:pt>
                <c:pt idx="947">
                  <c:v>3.621</c:v>
                </c:pt>
                <c:pt idx="948">
                  <c:v>4.6790000000000003</c:v>
                </c:pt>
                <c:pt idx="949">
                  <c:v>3.2709999999999999</c:v>
                </c:pt>
                <c:pt idx="950">
                  <c:v>3.786</c:v>
                </c:pt>
                <c:pt idx="951">
                  <c:v>3.4710000000000001</c:v>
                </c:pt>
                <c:pt idx="952">
                  <c:v>3.625</c:v>
                </c:pt>
                <c:pt idx="953">
                  <c:v>3.1880000000000002</c:v>
                </c:pt>
                <c:pt idx="954">
                  <c:v>4.0819999999999999</c:v>
                </c:pt>
                <c:pt idx="955">
                  <c:v>3.9860000000000002</c:v>
                </c:pt>
                <c:pt idx="956">
                  <c:v>3.9660000000000002</c:v>
                </c:pt>
                <c:pt idx="957">
                  <c:v>4.1379999999999999</c:v>
                </c:pt>
                <c:pt idx="958">
                  <c:v>3.968</c:v>
                </c:pt>
                <c:pt idx="959">
                  <c:v>3.7389999999999999</c:v>
                </c:pt>
                <c:pt idx="960">
                  <c:v>3.6219999999999999</c:v>
                </c:pt>
                <c:pt idx="961">
                  <c:v>3.6469999999999998</c:v>
                </c:pt>
                <c:pt idx="962">
                  <c:v>3.6240000000000001</c:v>
                </c:pt>
                <c:pt idx="963">
                  <c:v>3.8780000000000001</c:v>
                </c:pt>
                <c:pt idx="964">
                  <c:v>4.0359999999999996</c:v>
                </c:pt>
                <c:pt idx="965">
                  <c:v>3.629</c:v>
                </c:pt>
                <c:pt idx="966">
                  <c:v>3.0430000000000001</c:v>
                </c:pt>
                <c:pt idx="967">
                  <c:v>2.9990000000000001</c:v>
                </c:pt>
                <c:pt idx="968">
                  <c:v>3.05</c:v>
                </c:pt>
                <c:pt idx="969">
                  <c:v>3.3519999999999999</c:v>
                </c:pt>
                <c:pt idx="970">
                  <c:v>3.6829999999999998</c:v>
                </c:pt>
                <c:pt idx="971">
                  <c:v>3.8359999999999999</c:v>
                </c:pt>
                <c:pt idx="972">
                  <c:v>4.2869999999999999</c:v>
                </c:pt>
                <c:pt idx="973">
                  <c:v>4.0060000000000002</c:v>
                </c:pt>
                <c:pt idx="974">
                  <c:v>3.9460000000000002</c:v>
                </c:pt>
                <c:pt idx="975">
                  <c:v>3.2650000000000001</c:v>
                </c:pt>
                <c:pt idx="976">
                  <c:v>3.456</c:v>
                </c:pt>
                <c:pt idx="977">
                  <c:v>3.6890000000000001</c:v>
                </c:pt>
                <c:pt idx="978">
                  <c:v>3.431</c:v>
                </c:pt>
                <c:pt idx="979">
                  <c:v>3.657</c:v>
                </c:pt>
                <c:pt idx="980">
                  <c:v>3.2080000000000002</c:v>
                </c:pt>
                <c:pt idx="981">
                  <c:v>3.129</c:v>
                </c:pt>
                <c:pt idx="982">
                  <c:v>3.64</c:v>
                </c:pt>
                <c:pt idx="983">
                  <c:v>3.28</c:v>
                </c:pt>
                <c:pt idx="984">
                  <c:v>3.9729999999999999</c:v>
                </c:pt>
                <c:pt idx="985">
                  <c:v>3.5680000000000001</c:v>
                </c:pt>
                <c:pt idx="986">
                  <c:v>3.8010000000000002</c:v>
                </c:pt>
                <c:pt idx="987">
                  <c:v>4.0739999999999998</c:v>
                </c:pt>
                <c:pt idx="988">
                  <c:v>4.2130000000000001</c:v>
                </c:pt>
                <c:pt idx="989">
                  <c:v>3.9609999999999999</c:v>
                </c:pt>
                <c:pt idx="990">
                  <c:v>3.7</c:v>
                </c:pt>
                <c:pt idx="991">
                  <c:v>3.806</c:v>
                </c:pt>
                <c:pt idx="992">
                  <c:v>3.6429999999999998</c:v>
                </c:pt>
                <c:pt idx="993">
                  <c:v>3.3980000000000001</c:v>
                </c:pt>
                <c:pt idx="994">
                  <c:v>3.6960000000000002</c:v>
                </c:pt>
                <c:pt idx="995">
                  <c:v>4.032</c:v>
                </c:pt>
                <c:pt idx="996">
                  <c:v>3.7130000000000001</c:v>
                </c:pt>
                <c:pt idx="997">
                  <c:v>3.5209999999999999</c:v>
                </c:pt>
                <c:pt idx="998">
                  <c:v>3.7280000000000002</c:v>
                </c:pt>
                <c:pt idx="999">
                  <c:v>3.5680000000000001</c:v>
                </c:pt>
                <c:pt idx="1000">
                  <c:v>3.2120000000000002</c:v>
                </c:pt>
                <c:pt idx="1001">
                  <c:v>3.4809999999999999</c:v>
                </c:pt>
                <c:pt idx="1002">
                  <c:v>3.8319999999999999</c:v>
                </c:pt>
                <c:pt idx="1003">
                  <c:v>3.1779999999999999</c:v>
                </c:pt>
                <c:pt idx="1004">
                  <c:v>3.3959999999999999</c:v>
                </c:pt>
                <c:pt idx="1005">
                  <c:v>3.66</c:v>
                </c:pt>
                <c:pt idx="1006">
                  <c:v>3.742</c:v>
                </c:pt>
                <c:pt idx="1007">
                  <c:v>3.762</c:v>
                </c:pt>
                <c:pt idx="1008">
                  <c:v>3.1509999999999998</c:v>
                </c:pt>
                <c:pt idx="1009">
                  <c:v>3.7759999999999998</c:v>
                </c:pt>
                <c:pt idx="1010">
                  <c:v>3.532</c:v>
                </c:pt>
                <c:pt idx="1011">
                  <c:v>3.5110000000000001</c:v>
                </c:pt>
                <c:pt idx="1012">
                  <c:v>3.7120000000000002</c:v>
                </c:pt>
                <c:pt idx="1013">
                  <c:v>4.1029999999999998</c:v>
                </c:pt>
                <c:pt idx="1014">
                  <c:v>2.9220000000000002</c:v>
                </c:pt>
                <c:pt idx="1015">
                  <c:v>3.4279999999999999</c:v>
                </c:pt>
                <c:pt idx="1016">
                  <c:v>3.5150000000000001</c:v>
                </c:pt>
                <c:pt idx="1017">
                  <c:v>3.6389999999999998</c:v>
                </c:pt>
                <c:pt idx="1018">
                  <c:v>3.6659999999999999</c:v>
                </c:pt>
                <c:pt idx="1019">
                  <c:v>3.8980000000000001</c:v>
                </c:pt>
                <c:pt idx="1020">
                  <c:v>3.6890000000000001</c:v>
                </c:pt>
                <c:pt idx="1021">
                  <c:v>3.569</c:v>
                </c:pt>
                <c:pt idx="1022">
                  <c:v>3.923</c:v>
                </c:pt>
                <c:pt idx="1023">
                  <c:v>4.1440000000000001</c:v>
                </c:pt>
                <c:pt idx="1024">
                  <c:v>3.4910000000000001</c:v>
                </c:pt>
                <c:pt idx="1025">
                  <c:v>3.95</c:v>
                </c:pt>
                <c:pt idx="1026">
                  <c:v>3.5289999999999999</c:v>
                </c:pt>
                <c:pt idx="1027">
                  <c:v>3.7160000000000002</c:v>
                </c:pt>
                <c:pt idx="1028">
                  <c:v>3.89</c:v>
                </c:pt>
                <c:pt idx="1029">
                  <c:v>3.835</c:v>
                </c:pt>
                <c:pt idx="1030">
                  <c:v>3.79</c:v>
                </c:pt>
                <c:pt idx="1031">
                  <c:v>3.8959999999999999</c:v>
                </c:pt>
                <c:pt idx="1032">
                  <c:v>4.1399999999999997</c:v>
                </c:pt>
                <c:pt idx="1033">
                  <c:v>4.0579999999999998</c:v>
                </c:pt>
                <c:pt idx="1034">
                  <c:v>3.383</c:v>
                </c:pt>
                <c:pt idx="1035">
                  <c:v>3.6160000000000001</c:v>
                </c:pt>
                <c:pt idx="1036">
                  <c:v>3.3180000000000001</c:v>
                </c:pt>
                <c:pt idx="1037">
                  <c:v>3.738</c:v>
                </c:pt>
                <c:pt idx="1038">
                  <c:v>2.9860000000000002</c:v>
                </c:pt>
                <c:pt idx="1039">
                  <c:v>3.7589999999999999</c:v>
                </c:pt>
                <c:pt idx="1040">
                  <c:v>3.6190000000000002</c:v>
                </c:pt>
                <c:pt idx="1041">
                  <c:v>3.7629999999999999</c:v>
                </c:pt>
                <c:pt idx="1042">
                  <c:v>3.4630000000000001</c:v>
                </c:pt>
                <c:pt idx="1043">
                  <c:v>3.8740000000000001</c:v>
                </c:pt>
                <c:pt idx="1044">
                  <c:v>3.71</c:v>
                </c:pt>
                <c:pt idx="1045">
                  <c:v>4.2069999999999999</c:v>
                </c:pt>
                <c:pt idx="1046">
                  <c:v>3.6560000000000001</c:v>
                </c:pt>
                <c:pt idx="1047">
                  <c:v>3.2160000000000002</c:v>
                </c:pt>
                <c:pt idx="1048">
                  <c:v>4.234</c:v>
                </c:pt>
                <c:pt idx="1049">
                  <c:v>4.08</c:v>
                </c:pt>
                <c:pt idx="1050">
                  <c:v>3.2650000000000001</c:v>
                </c:pt>
                <c:pt idx="1051">
                  <c:v>3.96</c:v>
                </c:pt>
                <c:pt idx="1052">
                  <c:v>3.6890000000000001</c:v>
                </c:pt>
                <c:pt idx="1053">
                  <c:v>4.0910000000000002</c:v>
                </c:pt>
                <c:pt idx="1054">
                  <c:v>3.6640000000000001</c:v>
                </c:pt>
                <c:pt idx="1055">
                  <c:v>4.085</c:v>
                </c:pt>
                <c:pt idx="1056">
                  <c:v>3.3679999999999999</c:v>
                </c:pt>
                <c:pt idx="1057">
                  <c:v>3.9940000000000002</c:v>
                </c:pt>
                <c:pt idx="1058">
                  <c:v>3.827</c:v>
                </c:pt>
                <c:pt idx="1059">
                  <c:v>4.0599999999999996</c:v>
                </c:pt>
                <c:pt idx="1060">
                  <c:v>3.7029999999999998</c:v>
                </c:pt>
                <c:pt idx="1061">
                  <c:v>3.5030000000000001</c:v>
                </c:pt>
                <c:pt idx="1062">
                  <c:v>3.4969999999999999</c:v>
                </c:pt>
                <c:pt idx="1063">
                  <c:v>3.7930000000000001</c:v>
                </c:pt>
                <c:pt idx="1064">
                  <c:v>3.66</c:v>
                </c:pt>
                <c:pt idx="1065">
                  <c:v>3.206</c:v>
                </c:pt>
                <c:pt idx="1066">
                  <c:v>4.1550000000000002</c:v>
                </c:pt>
                <c:pt idx="1067">
                  <c:v>3.153</c:v>
                </c:pt>
                <c:pt idx="1068">
                  <c:v>3.63</c:v>
                </c:pt>
                <c:pt idx="1069">
                  <c:v>3.7440000000000002</c:v>
                </c:pt>
                <c:pt idx="1070">
                  <c:v>3.581</c:v>
                </c:pt>
                <c:pt idx="1071">
                  <c:v>3.6349999999999998</c:v>
                </c:pt>
                <c:pt idx="1072">
                  <c:v>3.7869999999999999</c:v>
                </c:pt>
                <c:pt idx="1073">
                  <c:v>3.5110000000000001</c:v>
                </c:pt>
                <c:pt idx="1074">
                  <c:v>3.5369999999999999</c:v>
                </c:pt>
                <c:pt idx="1075">
                  <c:v>3.2829999999999999</c:v>
                </c:pt>
                <c:pt idx="1076">
                  <c:v>3.327</c:v>
                </c:pt>
                <c:pt idx="1077">
                  <c:v>3.76</c:v>
                </c:pt>
                <c:pt idx="1078">
                  <c:v>3.7679999999999998</c:v>
                </c:pt>
                <c:pt idx="1079">
                  <c:v>3.8769999999999998</c:v>
                </c:pt>
                <c:pt idx="1080">
                  <c:v>4.1020000000000003</c:v>
                </c:pt>
                <c:pt idx="1081">
                  <c:v>3.5550000000000002</c:v>
                </c:pt>
                <c:pt idx="1082">
                  <c:v>3.5089999999999999</c:v>
                </c:pt>
                <c:pt idx="1083">
                  <c:v>3.9630000000000001</c:v>
                </c:pt>
                <c:pt idx="1084">
                  <c:v>4.2480000000000002</c:v>
                </c:pt>
                <c:pt idx="1085">
                  <c:v>3.1190000000000002</c:v>
                </c:pt>
                <c:pt idx="1086">
                  <c:v>3.9729999999999999</c:v>
                </c:pt>
                <c:pt idx="1087">
                  <c:v>3.8929999999999998</c:v>
                </c:pt>
                <c:pt idx="1088">
                  <c:v>3.2789999999999999</c:v>
                </c:pt>
                <c:pt idx="1089">
                  <c:v>3.597</c:v>
                </c:pt>
                <c:pt idx="1090">
                  <c:v>4.0519999999999996</c:v>
                </c:pt>
                <c:pt idx="1091">
                  <c:v>3.738</c:v>
                </c:pt>
                <c:pt idx="1092">
                  <c:v>3.5880000000000001</c:v>
                </c:pt>
                <c:pt idx="1093">
                  <c:v>2.7930000000000001</c:v>
                </c:pt>
                <c:pt idx="1094">
                  <c:v>3.0760000000000001</c:v>
                </c:pt>
                <c:pt idx="1095">
                  <c:v>3.77</c:v>
                </c:pt>
                <c:pt idx="1096">
                  <c:v>4.0039999999999996</c:v>
                </c:pt>
                <c:pt idx="1097">
                  <c:v>3.6779999999999999</c:v>
                </c:pt>
                <c:pt idx="1098">
                  <c:v>3.6890000000000001</c:v>
                </c:pt>
                <c:pt idx="1099">
                  <c:v>3.9</c:v>
                </c:pt>
                <c:pt idx="1100">
                  <c:v>3.4129999999999998</c:v>
                </c:pt>
                <c:pt idx="1101">
                  <c:v>3.7669999999999999</c:v>
                </c:pt>
                <c:pt idx="1102">
                  <c:v>3.4079999999999999</c:v>
                </c:pt>
                <c:pt idx="1103">
                  <c:v>3.629</c:v>
                </c:pt>
                <c:pt idx="1104">
                  <c:v>3.8570000000000002</c:v>
                </c:pt>
                <c:pt idx="1105">
                  <c:v>3.5870000000000002</c:v>
                </c:pt>
                <c:pt idx="1106">
                  <c:v>3.8330000000000002</c:v>
                </c:pt>
                <c:pt idx="1107">
                  <c:v>4.0110000000000001</c:v>
                </c:pt>
                <c:pt idx="1108">
                  <c:v>3.1680000000000001</c:v>
                </c:pt>
                <c:pt idx="1109">
                  <c:v>3.75</c:v>
                </c:pt>
                <c:pt idx="1110">
                  <c:v>3.2189999999999999</c:v>
                </c:pt>
                <c:pt idx="1111">
                  <c:v>3.669</c:v>
                </c:pt>
                <c:pt idx="1112">
                  <c:v>3.726</c:v>
                </c:pt>
                <c:pt idx="1113">
                  <c:v>4.1529999999999996</c:v>
                </c:pt>
                <c:pt idx="1114">
                  <c:v>3.7429999999999999</c:v>
                </c:pt>
                <c:pt idx="1115">
                  <c:v>3.93</c:v>
                </c:pt>
                <c:pt idx="1116">
                  <c:v>3.1890000000000001</c:v>
                </c:pt>
                <c:pt idx="1117">
                  <c:v>3.15</c:v>
                </c:pt>
                <c:pt idx="1118">
                  <c:v>4.0460000000000003</c:v>
                </c:pt>
                <c:pt idx="1119">
                  <c:v>3.8</c:v>
                </c:pt>
                <c:pt idx="1120">
                  <c:v>3.43</c:v>
                </c:pt>
                <c:pt idx="1121">
                  <c:v>3.8889999999999998</c:v>
                </c:pt>
                <c:pt idx="1122">
                  <c:v>3.3879999999999999</c:v>
                </c:pt>
                <c:pt idx="1123">
                  <c:v>3.581</c:v>
                </c:pt>
                <c:pt idx="1124">
                  <c:v>3.43</c:v>
                </c:pt>
                <c:pt idx="1125">
                  <c:v>3.214</c:v>
                </c:pt>
                <c:pt idx="1126">
                  <c:v>2.9169999999999998</c:v>
                </c:pt>
                <c:pt idx="1127">
                  <c:v>3.3090000000000002</c:v>
                </c:pt>
                <c:pt idx="1128">
                  <c:v>3.2719999999999998</c:v>
                </c:pt>
                <c:pt idx="1129">
                  <c:v>3.2509999999999999</c:v>
                </c:pt>
                <c:pt idx="1130">
                  <c:v>3.1720000000000002</c:v>
                </c:pt>
                <c:pt idx="1131">
                  <c:v>3.1019999999999999</c:v>
                </c:pt>
                <c:pt idx="1132">
                  <c:v>3.6030000000000002</c:v>
                </c:pt>
                <c:pt idx="1133">
                  <c:v>3.2559999999999998</c:v>
                </c:pt>
                <c:pt idx="1134">
                  <c:v>3.2170000000000001</c:v>
                </c:pt>
                <c:pt idx="1135">
                  <c:v>2.9489999999999998</c:v>
                </c:pt>
                <c:pt idx="1136">
                  <c:v>3.3279999999999998</c:v>
                </c:pt>
                <c:pt idx="1137">
                  <c:v>3.4119999999999999</c:v>
                </c:pt>
                <c:pt idx="1138">
                  <c:v>3.681</c:v>
                </c:pt>
                <c:pt idx="1139">
                  <c:v>3.2989999999999999</c:v>
                </c:pt>
                <c:pt idx="1140">
                  <c:v>3.5870000000000002</c:v>
                </c:pt>
                <c:pt idx="1141">
                  <c:v>3.5750000000000002</c:v>
                </c:pt>
                <c:pt idx="1142">
                  <c:v>3.3809999999999998</c:v>
                </c:pt>
                <c:pt idx="1143">
                  <c:v>3.069</c:v>
                </c:pt>
                <c:pt idx="1144">
                  <c:v>3.383</c:v>
                </c:pt>
                <c:pt idx="1145">
                  <c:v>3.5289999999999999</c:v>
                </c:pt>
                <c:pt idx="1146">
                  <c:v>3.6680000000000001</c:v>
                </c:pt>
                <c:pt idx="1147">
                  <c:v>3.54</c:v>
                </c:pt>
                <c:pt idx="1148">
                  <c:v>3.794</c:v>
                </c:pt>
                <c:pt idx="1149">
                  <c:v>3.552</c:v>
                </c:pt>
                <c:pt idx="1150">
                  <c:v>3.5150000000000001</c:v>
                </c:pt>
                <c:pt idx="1151">
                  <c:v>3.1989999999999998</c:v>
                </c:pt>
                <c:pt idx="1152">
                  <c:v>3.27</c:v>
                </c:pt>
                <c:pt idx="1153">
                  <c:v>3.7930000000000001</c:v>
                </c:pt>
                <c:pt idx="1154">
                  <c:v>3.524</c:v>
                </c:pt>
                <c:pt idx="1155">
                  <c:v>3.6259999999999999</c:v>
                </c:pt>
                <c:pt idx="1156">
                  <c:v>3.335</c:v>
                </c:pt>
                <c:pt idx="1157">
                  <c:v>3.7280000000000002</c:v>
                </c:pt>
                <c:pt idx="1158">
                  <c:v>3.2919999999999998</c:v>
                </c:pt>
                <c:pt idx="1159">
                  <c:v>3.444</c:v>
                </c:pt>
                <c:pt idx="1160">
                  <c:v>3.4159999999999999</c:v>
                </c:pt>
                <c:pt idx="1161">
                  <c:v>3.5960000000000001</c:v>
                </c:pt>
                <c:pt idx="1162">
                  <c:v>3.4350000000000001</c:v>
                </c:pt>
                <c:pt idx="1163">
                  <c:v>3.2679999999999998</c:v>
                </c:pt>
                <c:pt idx="1164">
                  <c:v>4.0369999999999999</c:v>
                </c:pt>
                <c:pt idx="1165">
                  <c:v>3.22</c:v>
                </c:pt>
                <c:pt idx="1166">
                  <c:v>3.4049999999999998</c:v>
                </c:pt>
                <c:pt idx="1167">
                  <c:v>3.3039999999999998</c:v>
                </c:pt>
                <c:pt idx="1168">
                  <c:v>3.7120000000000002</c:v>
                </c:pt>
                <c:pt idx="1169">
                  <c:v>3.09</c:v>
                </c:pt>
                <c:pt idx="1170">
                  <c:v>4.3949999999999996</c:v>
                </c:pt>
                <c:pt idx="1171">
                  <c:v>4.2649999999999997</c:v>
                </c:pt>
                <c:pt idx="1172">
                  <c:v>3.552</c:v>
                </c:pt>
                <c:pt idx="1173">
                  <c:v>3.21</c:v>
                </c:pt>
                <c:pt idx="1174">
                  <c:v>3.3980000000000001</c:v>
                </c:pt>
                <c:pt idx="1175">
                  <c:v>3.7730000000000001</c:v>
                </c:pt>
                <c:pt idx="1176">
                  <c:v>3.94</c:v>
                </c:pt>
                <c:pt idx="1177">
                  <c:v>3.4769999999999999</c:v>
                </c:pt>
                <c:pt idx="1178">
                  <c:v>3.55</c:v>
                </c:pt>
                <c:pt idx="1179">
                  <c:v>3.778</c:v>
                </c:pt>
                <c:pt idx="1180">
                  <c:v>3.9</c:v>
                </c:pt>
                <c:pt idx="1181">
                  <c:v>3.8879999999999999</c:v>
                </c:pt>
                <c:pt idx="1182">
                  <c:v>3.7029999999999998</c:v>
                </c:pt>
                <c:pt idx="1183">
                  <c:v>3.3740000000000001</c:v>
                </c:pt>
                <c:pt idx="1184">
                  <c:v>4.0449999999999999</c:v>
                </c:pt>
                <c:pt idx="1185">
                  <c:v>3.8679999999999999</c:v>
                </c:pt>
                <c:pt idx="1186">
                  <c:v>3.6779999999999999</c:v>
                </c:pt>
                <c:pt idx="1187">
                  <c:v>4.2430000000000003</c:v>
                </c:pt>
                <c:pt idx="1188">
                  <c:v>3.9470000000000001</c:v>
                </c:pt>
                <c:pt idx="1189">
                  <c:v>3.6789999999999998</c:v>
                </c:pt>
                <c:pt idx="1190">
                  <c:v>3.5550000000000002</c:v>
                </c:pt>
                <c:pt idx="1191">
                  <c:v>3.665</c:v>
                </c:pt>
                <c:pt idx="1192">
                  <c:v>3.4380000000000002</c:v>
                </c:pt>
                <c:pt idx="1193">
                  <c:v>3.762</c:v>
                </c:pt>
                <c:pt idx="1194">
                  <c:v>3.9</c:v>
                </c:pt>
                <c:pt idx="1195">
                  <c:v>3.302</c:v>
                </c:pt>
                <c:pt idx="1196">
                  <c:v>3.4940000000000002</c:v>
                </c:pt>
                <c:pt idx="1197">
                  <c:v>3.38</c:v>
                </c:pt>
                <c:pt idx="1198">
                  <c:v>3.7570000000000001</c:v>
                </c:pt>
                <c:pt idx="1199">
                  <c:v>3.8410000000000002</c:v>
                </c:pt>
                <c:pt idx="1200">
                  <c:v>3.9380000000000002</c:v>
                </c:pt>
                <c:pt idx="1201">
                  <c:v>3.4660000000000002</c:v>
                </c:pt>
                <c:pt idx="1202">
                  <c:v>3.367</c:v>
                </c:pt>
                <c:pt idx="1203">
                  <c:v>3.43</c:v>
                </c:pt>
                <c:pt idx="1204">
                  <c:v>3.8839999999999999</c:v>
                </c:pt>
                <c:pt idx="1205">
                  <c:v>3.6190000000000002</c:v>
                </c:pt>
                <c:pt idx="1206">
                  <c:v>3.4420000000000002</c:v>
                </c:pt>
                <c:pt idx="1207">
                  <c:v>3.5409999999999999</c:v>
                </c:pt>
                <c:pt idx="1208">
                  <c:v>3.6549999999999998</c:v>
                </c:pt>
                <c:pt idx="1209">
                  <c:v>3.5819999999999999</c:v>
                </c:pt>
                <c:pt idx="1210">
                  <c:v>3.7120000000000002</c:v>
                </c:pt>
                <c:pt idx="1211">
                  <c:v>4.2569999999999997</c:v>
                </c:pt>
                <c:pt idx="1212">
                  <c:v>4.47</c:v>
                </c:pt>
                <c:pt idx="1213">
                  <c:v>3.972</c:v>
                </c:pt>
                <c:pt idx="1214">
                  <c:v>3.8069999999999999</c:v>
                </c:pt>
                <c:pt idx="1215">
                  <c:v>3.742</c:v>
                </c:pt>
                <c:pt idx="1216">
                  <c:v>3.5979999999999999</c:v>
                </c:pt>
                <c:pt idx="1217">
                  <c:v>3.4740000000000002</c:v>
                </c:pt>
                <c:pt idx="1218">
                  <c:v>3.669</c:v>
                </c:pt>
                <c:pt idx="1219">
                  <c:v>3.4489999999999998</c:v>
                </c:pt>
                <c:pt idx="1220">
                  <c:v>3.153</c:v>
                </c:pt>
                <c:pt idx="1221">
                  <c:v>3.2730000000000001</c:v>
                </c:pt>
                <c:pt idx="1222">
                  <c:v>3.2330000000000001</c:v>
                </c:pt>
                <c:pt idx="1223">
                  <c:v>2.97</c:v>
                </c:pt>
                <c:pt idx="1224">
                  <c:v>3.67</c:v>
                </c:pt>
                <c:pt idx="1225">
                  <c:v>3.1509999999999998</c:v>
                </c:pt>
                <c:pt idx="1226">
                  <c:v>4.0250000000000004</c:v>
                </c:pt>
                <c:pt idx="1227">
                  <c:v>3.8839999999999999</c:v>
                </c:pt>
                <c:pt idx="1228">
                  <c:v>3.7669999999999999</c:v>
                </c:pt>
                <c:pt idx="1229">
                  <c:v>3.2970000000000002</c:v>
                </c:pt>
                <c:pt idx="1230">
                  <c:v>3.6829999999999998</c:v>
                </c:pt>
                <c:pt idx="1231">
                  <c:v>3.9590000000000001</c:v>
                </c:pt>
                <c:pt idx="1232">
                  <c:v>3.1520000000000001</c:v>
                </c:pt>
                <c:pt idx="1233">
                  <c:v>3.8420000000000001</c:v>
                </c:pt>
                <c:pt idx="1234">
                  <c:v>3.26</c:v>
                </c:pt>
                <c:pt idx="1235">
                  <c:v>3.835</c:v>
                </c:pt>
                <c:pt idx="1236">
                  <c:v>3.944</c:v>
                </c:pt>
                <c:pt idx="1237">
                  <c:v>3.5870000000000002</c:v>
                </c:pt>
                <c:pt idx="1238">
                  <c:v>3.669</c:v>
                </c:pt>
                <c:pt idx="1239">
                  <c:v>3.4209999999999998</c:v>
                </c:pt>
                <c:pt idx="1240">
                  <c:v>3.194</c:v>
                </c:pt>
                <c:pt idx="1241">
                  <c:v>3.153</c:v>
                </c:pt>
                <c:pt idx="1242">
                  <c:v>3.8109999999999999</c:v>
                </c:pt>
                <c:pt idx="1243">
                  <c:v>3.9990000000000001</c:v>
                </c:pt>
                <c:pt idx="1244">
                  <c:v>3.7</c:v>
                </c:pt>
                <c:pt idx="1245">
                  <c:v>4.1050000000000004</c:v>
                </c:pt>
                <c:pt idx="1246">
                  <c:v>3.2949999999999999</c:v>
                </c:pt>
                <c:pt idx="1247">
                  <c:v>3.3959999999999999</c:v>
                </c:pt>
                <c:pt idx="1248">
                  <c:v>3.835</c:v>
                </c:pt>
                <c:pt idx="1249">
                  <c:v>3.3980000000000001</c:v>
                </c:pt>
                <c:pt idx="1250">
                  <c:v>3.839</c:v>
                </c:pt>
                <c:pt idx="1251">
                  <c:v>3.3679999999999999</c:v>
                </c:pt>
                <c:pt idx="1252">
                  <c:v>3.4849999999999999</c:v>
                </c:pt>
                <c:pt idx="1253">
                  <c:v>3.8660000000000001</c:v>
                </c:pt>
                <c:pt idx="1254">
                  <c:v>3.694</c:v>
                </c:pt>
                <c:pt idx="1255">
                  <c:v>3.673</c:v>
                </c:pt>
                <c:pt idx="1256">
                  <c:v>3.2959999999999998</c:v>
                </c:pt>
                <c:pt idx="1257">
                  <c:v>3.5150000000000001</c:v>
                </c:pt>
                <c:pt idx="1258">
                  <c:v>3.55</c:v>
                </c:pt>
                <c:pt idx="1259">
                  <c:v>3.4969999999999999</c:v>
                </c:pt>
                <c:pt idx="1260">
                  <c:v>3.6160000000000001</c:v>
                </c:pt>
                <c:pt idx="1261">
                  <c:v>3.6720000000000002</c:v>
                </c:pt>
                <c:pt idx="1262">
                  <c:v>3.2749999999999999</c:v>
                </c:pt>
                <c:pt idx="1263">
                  <c:v>3.7360000000000002</c:v>
                </c:pt>
                <c:pt idx="1264">
                  <c:v>4.0250000000000004</c:v>
                </c:pt>
                <c:pt idx="1265">
                  <c:v>4.0780000000000003</c:v>
                </c:pt>
                <c:pt idx="1266">
                  <c:v>3.7679999999999998</c:v>
                </c:pt>
                <c:pt idx="1267">
                  <c:v>2.9660000000000002</c:v>
                </c:pt>
                <c:pt idx="1268">
                  <c:v>3.8849999999999998</c:v>
                </c:pt>
                <c:pt idx="1269">
                  <c:v>3.101</c:v>
                </c:pt>
                <c:pt idx="1270">
                  <c:v>3.7509999999999999</c:v>
                </c:pt>
                <c:pt idx="1271">
                  <c:v>3.4790000000000001</c:v>
                </c:pt>
                <c:pt idx="1272">
                  <c:v>3.625</c:v>
                </c:pt>
                <c:pt idx="1273">
                  <c:v>3.456</c:v>
                </c:pt>
                <c:pt idx="1274">
                  <c:v>4.1539999999999999</c:v>
                </c:pt>
                <c:pt idx="1275">
                  <c:v>3.286</c:v>
                </c:pt>
                <c:pt idx="1276">
                  <c:v>3.657</c:v>
                </c:pt>
                <c:pt idx="1277">
                  <c:v>3.4630000000000001</c:v>
                </c:pt>
                <c:pt idx="1278">
                  <c:v>3.1360000000000001</c:v>
                </c:pt>
                <c:pt idx="1279">
                  <c:v>3.6930000000000001</c:v>
                </c:pt>
                <c:pt idx="1280">
                  <c:v>2.96</c:v>
                </c:pt>
                <c:pt idx="1281">
                  <c:v>3.6030000000000002</c:v>
                </c:pt>
                <c:pt idx="1282">
                  <c:v>3.181</c:v>
                </c:pt>
                <c:pt idx="1283">
                  <c:v>4.1719999999999997</c:v>
                </c:pt>
                <c:pt idx="1284">
                  <c:v>4.0330000000000004</c:v>
                </c:pt>
                <c:pt idx="1285">
                  <c:v>3.5369999999999999</c:v>
                </c:pt>
                <c:pt idx="1286">
                  <c:v>3.9329999999999998</c:v>
                </c:pt>
                <c:pt idx="1287">
                  <c:v>4.6159999999999997</c:v>
                </c:pt>
                <c:pt idx="1288">
                  <c:v>3.8039999999999998</c:v>
                </c:pt>
                <c:pt idx="1289">
                  <c:v>4.1159999999999997</c:v>
                </c:pt>
                <c:pt idx="1290">
                  <c:v>3.258</c:v>
                </c:pt>
                <c:pt idx="1291">
                  <c:v>4.0110000000000001</c:v>
                </c:pt>
                <c:pt idx="1292">
                  <c:v>3.2109999999999999</c:v>
                </c:pt>
                <c:pt idx="1293">
                  <c:v>4.07</c:v>
                </c:pt>
                <c:pt idx="1294">
                  <c:v>3.2829999999999999</c:v>
                </c:pt>
                <c:pt idx="1295">
                  <c:v>2.4660000000000002</c:v>
                </c:pt>
                <c:pt idx="1296">
                  <c:v>3.1269999999999998</c:v>
                </c:pt>
                <c:pt idx="1297">
                  <c:v>2.9769999999999999</c:v>
                </c:pt>
                <c:pt idx="1298">
                  <c:v>3.254</c:v>
                </c:pt>
                <c:pt idx="1299">
                  <c:v>3.5979999999999999</c:v>
                </c:pt>
                <c:pt idx="1300">
                  <c:v>3.7280000000000002</c:v>
                </c:pt>
                <c:pt idx="1301">
                  <c:v>3.46</c:v>
                </c:pt>
                <c:pt idx="1302">
                  <c:v>3.4750000000000001</c:v>
                </c:pt>
                <c:pt idx="1303">
                  <c:v>3.448</c:v>
                </c:pt>
                <c:pt idx="1304">
                  <c:v>3.4830000000000001</c:v>
                </c:pt>
                <c:pt idx="1305">
                  <c:v>4.032</c:v>
                </c:pt>
                <c:pt idx="1306">
                  <c:v>3.8109999999999999</c:v>
                </c:pt>
                <c:pt idx="1307">
                  <c:v>2.8860000000000001</c:v>
                </c:pt>
                <c:pt idx="1308">
                  <c:v>3.7909999999999999</c:v>
                </c:pt>
                <c:pt idx="1309">
                  <c:v>3.3250000000000002</c:v>
                </c:pt>
                <c:pt idx="1310">
                  <c:v>3.2570000000000001</c:v>
                </c:pt>
                <c:pt idx="1311">
                  <c:v>3.1080000000000001</c:v>
                </c:pt>
                <c:pt idx="1312">
                  <c:v>3.714</c:v>
                </c:pt>
                <c:pt idx="1313">
                  <c:v>3.319</c:v>
                </c:pt>
                <c:pt idx="1314">
                  <c:v>3.2010000000000001</c:v>
                </c:pt>
                <c:pt idx="1315">
                  <c:v>3.5960000000000001</c:v>
                </c:pt>
                <c:pt idx="1316">
                  <c:v>3.5009999999999999</c:v>
                </c:pt>
                <c:pt idx="1317">
                  <c:v>3.3250000000000002</c:v>
                </c:pt>
                <c:pt idx="1318">
                  <c:v>3.2429999999999999</c:v>
                </c:pt>
                <c:pt idx="1319">
                  <c:v>3.4910000000000001</c:v>
                </c:pt>
                <c:pt idx="1320">
                  <c:v>3.4180000000000001</c:v>
                </c:pt>
                <c:pt idx="1321">
                  <c:v>3.88</c:v>
                </c:pt>
                <c:pt idx="1322">
                  <c:v>3.68</c:v>
                </c:pt>
                <c:pt idx="1323">
                  <c:v>3.8540000000000001</c:v>
                </c:pt>
                <c:pt idx="1324">
                  <c:v>3.6469999999999998</c:v>
                </c:pt>
                <c:pt idx="1325">
                  <c:v>3.7120000000000002</c:v>
                </c:pt>
                <c:pt idx="1326">
                  <c:v>4.0170000000000003</c:v>
                </c:pt>
                <c:pt idx="1327">
                  <c:v>3.4849999999999999</c:v>
                </c:pt>
                <c:pt idx="1328">
                  <c:v>3.3420000000000001</c:v>
                </c:pt>
                <c:pt idx="1329">
                  <c:v>3.6629999999999998</c:v>
                </c:pt>
                <c:pt idx="1330">
                  <c:v>4.2560000000000002</c:v>
                </c:pt>
                <c:pt idx="1331">
                  <c:v>3.3140000000000001</c:v>
                </c:pt>
                <c:pt idx="1332">
                  <c:v>4.0819999999999999</c:v>
                </c:pt>
                <c:pt idx="1333">
                  <c:v>3.3620000000000001</c:v>
                </c:pt>
                <c:pt idx="1334">
                  <c:v>3.278</c:v>
                </c:pt>
                <c:pt idx="1335">
                  <c:v>3.5609999999999999</c:v>
                </c:pt>
                <c:pt idx="1336">
                  <c:v>3.2770000000000001</c:v>
                </c:pt>
                <c:pt idx="1337">
                  <c:v>3.8929999999999998</c:v>
                </c:pt>
                <c:pt idx="1338">
                  <c:v>3.2410000000000001</c:v>
                </c:pt>
                <c:pt idx="1339">
                  <c:v>3.5230000000000001</c:v>
                </c:pt>
                <c:pt idx="1340">
                  <c:v>3.36</c:v>
                </c:pt>
                <c:pt idx="1341">
                  <c:v>3.5259999999999998</c:v>
                </c:pt>
                <c:pt idx="1342">
                  <c:v>3.6859999999999999</c:v>
                </c:pt>
                <c:pt idx="1343">
                  <c:v>3.1760000000000002</c:v>
                </c:pt>
                <c:pt idx="1344">
                  <c:v>4.1239999999999997</c:v>
                </c:pt>
                <c:pt idx="1345">
                  <c:v>3.673</c:v>
                </c:pt>
                <c:pt idx="1346">
                  <c:v>3.3519999999999999</c:v>
                </c:pt>
                <c:pt idx="1347">
                  <c:v>3.556</c:v>
                </c:pt>
                <c:pt idx="1348">
                  <c:v>3.62</c:v>
                </c:pt>
                <c:pt idx="1349">
                  <c:v>3.7370000000000001</c:v>
                </c:pt>
                <c:pt idx="1350">
                  <c:v>3.81</c:v>
                </c:pt>
                <c:pt idx="1351">
                  <c:v>3.145</c:v>
                </c:pt>
                <c:pt idx="1352">
                  <c:v>3.3279999999999998</c:v>
                </c:pt>
                <c:pt idx="1353">
                  <c:v>4.0250000000000004</c:v>
                </c:pt>
                <c:pt idx="1354">
                  <c:v>3.9009999999999998</c:v>
                </c:pt>
                <c:pt idx="1355">
                  <c:v>3.5270000000000001</c:v>
                </c:pt>
                <c:pt idx="1356">
                  <c:v>3.7440000000000002</c:v>
                </c:pt>
                <c:pt idx="1357">
                  <c:v>3.077</c:v>
                </c:pt>
                <c:pt idx="1358">
                  <c:v>3.3650000000000002</c:v>
                </c:pt>
                <c:pt idx="1359">
                  <c:v>3.82</c:v>
                </c:pt>
                <c:pt idx="1360">
                  <c:v>3.9769999999999999</c:v>
                </c:pt>
                <c:pt idx="1361">
                  <c:v>3.875</c:v>
                </c:pt>
                <c:pt idx="1362">
                  <c:v>3.4039999999999999</c:v>
                </c:pt>
                <c:pt idx="1363">
                  <c:v>3.4220000000000002</c:v>
                </c:pt>
                <c:pt idx="1364">
                  <c:v>3.6160000000000001</c:v>
                </c:pt>
                <c:pt idx="1365">
                  <c:v>3.6549999999999998</c:v>
                </c:pt>
                <c:pt idx="1366">
                  <c:v>3.7568453800000001</c:v>
                </c:pt>
                <c:pt idx="1367">
                  <c:v>3.5629110700000002</c:v>
                </c:pt>
                <c:pt idx="1368">
                  <c:v>3.3390362699999998</c:v>
                </c:pt>
                <c:pt idx="1369">
                  <c:v>3.8502258600000001</c:v>
                </c:pt>
                <c:pt idx="1370">
                  <c:v>3.42659833</c:v>
                </c:pt>
                <c:pt idx="1371">
                  <c:v>4.0815115300000002</c:v>
                </c:pt>
                <c:pt idx="1372">
                  <c:v>3.1952539099999999</c:v>
                </c:pt>
                <c:pt idx="1373">
                  <c:v>4.1885424499999999</c:v>
                </c:pt>
                <c:pt idx="1374">
                  <c:v>3.5536445759999999</c:v>
                </c:pt>
                <c:pt idx="1375">
                  <c:v>3.68481535</c:v>
                </c:pt>
                <c:pt idx="1376">
                  <c:v>3.5652525399999999</c:v>
                </c:pt>
                <c:pt idx="1377">
                  <c:v>4.1145312760000001</c:v>
                </c:pt>
                <c:pt idx="1378">
                  <c:v>3.5680227900000001</c:v>
                </c:pt>
                <c:pt idx="1379">
                  <c:v>3.5623912099999999</c:v>
                </c:pt>
                <c:pt idx="1380">
                  <c:v>3.989054361</c:v>
                </c:pt>
                <c:pt idx="1381">
                  <c:v>3.6870732419999999</c:v>
                </c:pt>
                <c:pt idx="1382">
                  <c:v>4.3071250169999997</c:v>
                </c:pt>
                <c:pt idx="1383">
                  <c:v>3.8998888900000002</c:v>
                </c:pt>
                <c:pt idx="1384">
                  <c:v>3.8160766399999999</c:v>
                </c:pt>
                <c:pt idx="1385">
                  <c:v>2.0299311499999999</c:v>
                </c:pt>
                <c:pt idx="1386">
                  <c:v>3.0931857800000002</c:v>
                </c:pt>
                <c:pt idx="1387">
                  <c:v>2.2875489899999999</c:v>
                </c:pt>
                <c:pt idx="1388">
                  <c:v>3.8553172500000001</c:v>
                </c:pt>
                <c:pt idx="1389">
                  <c:v>3.7370932099999998</c:v>
                </c:pt>
                <c:pt idx="1390">
                  <c:v>3.4440554099999998</c:v>
                </c:pt>
                <c:pt idx="1391">
                  <c:v>3.3263757799999998</c:v>
                </c:pt>
                <c:pt idx="1392">
                  <c:v>3.9170868900000002</c:v>
                </c:pt>
                <c:pt idx="1393">
                  <c:v>3.6313036420000002</c:v>
                </c:pt>
                <c:pt idx="1394">
                  <c:v>3.81822822</c:v>
                </c:pt>
                <c:pt idx="1395">
                  <c:v>3.94417083</c:v>
                </c:pt>
                <c:pt idx="1396">
                  <c:v>3.9938476700000001</c:v>
                </c:pt>
                <c:pt idx="1397">
                  <c:v>3.359871123</c:v>
                </c:pt>
                <c:pt idx="1398">
                  <c:v>3.9875299000000002</c:v>
                </c:pt>
                <c:pt idx="1399">
                  <c:v>3.3914194000000002</c:v>
                </c:pt>
                <c:pt idx="1400">
                  <c:v>4.0271626400000002</c:v>
                </c:pt>
                <c:pt idx="1401">
                  <c:v>3.8674822799999999</c:v>
                </c:pt>
                <c:pt idx="1402">
                  <c:v>3.7475478889999998</c:v>
                </c:pt>
                <c:pt idx="1403">
                  <c:v>3.3976099400000002</c:v>
                </c:pt>
                <c:pt idx="1404">
                  <c:v>4.1665541599999996</c:v>
                </c:pt>
                <c:pt idx="1405">
                  <c:v>3.7666511699999998</c:v>
                </c:pt>
                <c:pt idx="1406">
                  <c:v>3.9463311910000001</c:v>
                </c:pt>
                <c:pt idx="1407">
                  <c:v>3.7871275529999999</c:v>
                </c:pt>
                <c:pt idx="1408">
                  <c:v>3.5928761109999998</c:v>
                </c:pt>
                <c:pt idx="1409">
                  <c:v>3.8351600299999999</c:v>
                </c:pt>
                <c:pt idx="1410">
                  <c:v>3.6434561799999998</c:v>
                </c:pt>
                <c:pt idx="1411">
                  <c:v>3.2716034010000001</c:v>
                </c:pt>
                <c:pt idx="1412">
                  <c:v>3.4708131799999999</c:v>
                </c:pt>
                <c:pt idx="1413">
                  <c:v>3.41717819</c:v>
                </c:pt>
                <c:pt idx="1414">
                  <c:v>3.6224879300000001</c:v>
                </c:pt>
                <c:pt idx="1415">
                  <c:v>2.7952022200000002</c:v>
                </c:pt>
                <c:pt idx="1416">
                  <c:v>4.1630207400000003</c:v>
                </c:pt>
                <c:pt idx="1417">
                  <c:v>3.9080228159999999</c:v>
                </c:pt>
                <c:pt idx="1418">
                  <c:v>3.7689052200000002</c:v>
                </c:pt>
                <c:pt idx="1419">
                  <c:v>3.1985127000000002</c:v>
                </c:pt>
                <c:pt idx="1420">
                  <c:v>3.5365443999999999</c:v>
                </c:pt>
                <c:pt idx="1421">
                  <c:v>3.6753772800000002</c:v>
                </c:pt>
                <c:pt idx="1422">
                  <c:v>3.6743168179999999</c:v>
                </c:pt>
                <c:pt idx="1423">
                  <c:v>3.6422002999999998</c:v>
                </c:pt>
                <c:pt idx="1424">
                  <c:v>3.7301768000000002</c:v>
                </c:pt>
                <c:pt idx="1425">
                  <c:v>3.2102427100000002</c:v>
                </c:pt>
                <c:pt idx="1426">
                  <c:v>4.0355802799999996</c:v>
                </c:pt>
                <c:pt idx="1427">
                  <c:v>3.4261990500000001</c:v>
                </c:pt>
                <c:pt idx="1428">
                  <c:v>3.3263531770000001</c:v>
                </c:pt>
                <c:pt idx="1429">
                  <c:v>3.3595426900000001</c:v>
                </c:pt>
                <c:pt idx="1430">
                  <c:v>3.7439619880000001</c:v>
                </c:pt>
                <c:pt idx="1431">
                  <c:v>3.396090327</c:v>
                </c:pt>
                <c:pt idx="1432">
                  <c:v>3.5023473520000001</c:v>
                </c:pt>
                <c:pt idx="1433">
                  <c:v>3.1234988499999998</c:v>
                </c:pt>
                <c:pt idx="1434">
                  <c:v>3.6283119300000002</c:v>
                </c:pt>
                <c:pt idx="1435">
                  <c:v>4.1547915150000003</c:v>
                </c:pt>
                <c:pt idx="1436">
                  <c:v>4.1347443349999997</c:v>
                </c:pt>
                <c:pt idx="1437">
                  <c:v>3.6045954400000002</c:v>
                </c:pt>
                <c:pt idx="1438">
                  <c:v>2.75235238</c:v>
                </c:pt>
                <c:pt idx="1439">
                  <c:v>4.5253514399999997</c:v>
                </c:pt>
                <c:pt idx="1440">
                  <c:v>4.0931712410000003</c:v>
                </c:pt>
                <c:pt idx="1441">
                  <c:v>3.5418425500000001</c:v>
                </c:pt>
                <c:pt idx="1442">
                  <c:v>3.6233356579999998</c:v>
                </c:pt>
                <c:pt idx="1443">
                  <c:v>3.9167374000000001</c:v>
                </c:pt>
                <c:pt idx="1444">
                  <c:v>3.6446761599999999</c:v>
                </c:pt>
                <c:pt idx="1445">
                  <c:v>3.57454436</c:v>
                </c:pt>
                <c:pt idx="1446">
                  <c:v>3.7396584900000001</c:v>
                </c:pt>
                <c:pt idx="1447">
                  <c:v>3.9405460400000001</c:v>
                </c:pt>
                <c:pt idx="1448">
                  <c:v>3.339369</c:v>
                </c:pt>
                <c:pt idx="1449">
                  <c:v>4.2209003770000004</c:v>
                </c:pt>
                <c:pt idx="1450">
                  <c:v>3.7655153100000001</c:v>
                </c:pt>
                <c:pt idx="1451">
                  <c:v>3.0000231099999999</c:v>
                </c:pt>
                <c:pt idx="1452">
                  <c:v>3.3408074600000002</c:v>
                </c:pt>
                <c:pt idx="1453">
                  <c:v>2.158614225</c:v>
                </c:pt>
                <c:pt idx="1454">
                  <c:v>3.4484354129999999</c:v>
                </c:pt>
                <c:pt idx="1455">
                  <c:v>3.3053335000000001</c:v>
                </c:pt>
                <c:pt idx="1456">
                  <c:v>6.3789741900000001</c:v>
                </c:pt>
                <c:pt idx="1457">
                  <c:v>3.2270754410000002</c:v>
                </c:pt>
                <c:pt idx="1458">
                  <c:v>5.9811015000000003</c:v>
                </c:pt>
                <c:pt idx="1459">
                  <c:v>3.33163499</c:v>
                </c:pt>
                <c:pt idx="1460">
                  <c:v>3.77152982</c:v>
                </c:pt>
                <c:pt idx="1461">
                  <c:v>3.3410247900000001</c:v>
                </c:pt>
                <c:pt idx="1462">
                  <c:v>1.919602612</c:v>
                </c:pt>
                <c:pt idx="1463">
                  <c:v>3.3562060300000001</c:v>
                </c:pt>
                <c:pt idx="1464">
                  <c:v>3.3795049210000001</c:v>
                </c:pt>
                <c:pt idx="1465">
                  <c:v>3.978666987</c:v>
                </c:pt>
                <c:pt idx="1466">
                  <c:v>2.88712071</c:v>
                </c:pt>
                <c:pt idx="1467">
                  <c:v>3.6715606900000002</c:v>
                </c:pt>
                <c:pt idx="1468">
                  <c:v>3.1932743600000002</c:v>
                </c:pt>
                <c:pt idx="1469">
                  <c:v>3.4845461100000001</c:v>
                </c:pt>
                <c:pt idx="1470">
                  <c:v>3.7654624000000001</c:v>
                </c:pt>
                <c:pt idx="1471">
                  <c:v>3.443931815</c:v>
                </c:pt>
                <c:pt idx="1472">
                  <c:v>3.4107142000000001</c:v>
                </c:pt>
                <c:pt idx="1473">
                  <c:v>3.1568650900000002</c:v>
                </c:pt>
                <c:pt idx="1474">
                  <c:v>3.5395964800000002</c:v>
                </c:pt>
                <c:pt idx="1475">
                  <c:v>3.40085777</c:v>
                </c:pt>
                <c:pt idx="1476">
                  <c:v>4.0055537499999998</c:v>
                </c:pt>
                <c:pt idx="1477">
                  <c:v>3.6021773499999998</c:v>
                </c:pt>
                <c:pt idx="1478">
                  <c:v>3.2347851599999999</c:v>
                </c:pt>
                <c:pt idx="1479">
                  <c:v>3.5193620700000001</c:v>
                </c:pt>
                <c:pt idx="1480">
                  <c:v>3.3199031200000002</c:v>
                </c:pt>
                <c:pt idx="1481">
                  <c:v>4.0374776299999997</c:v>
                </c:pt>
                <c:pt idx="1482">
                  <c:v>3.4236508099999998</c:v>
                </c:pt>
                <c:pt idx="1483">
                  <c:v>3.3253250699999999</c:v>
                </c:pt>
                <c:pt idx="1484">
                  <c:v>3.5362114199999999</c:v>
                </c:pt>
                <c:pt idx="1485">
                  <c:v>3.3255909699999999</c:v>
                </c:pt>
                <c:pt idx="1486">
                  <c:v>3.5037353499999999</c:v>
                </c:pt>
                <c:pt idx="1487">
                  <c:v>3.5194551330000001</c:v>
                </c:pt>
                <c:pt idx="1488">
                  <c:v>3.8338349900000002</c:v>
                </c:pt>
                <c:pt idx="1489">
                  <c:v>3.4706044299999999</c:v>
                </c:pt>
                <c:pt idx="1490">
                  <c:v>3.8020295200000001</c:v>
                </c:pt>
                <c:pt idx="1491">
                  <c:v>3.9708009299999998</c:v>
                </c:pt>
                <c:pt idx="1492">
                  <c:v>3.4180176000000002</c:v>
                </c:pt>
                <c:pt idx="1493">
                  <c:v>3.3872386900000002</c:v>
                </c:pt>
                <c:pt idx="1494">
                  <c:v>3.5791117699999999</c:v>
                </c:pt>
                <c:pt idx="1495">
                  <c:v>3.2697090800000002</c:v>
                </c:pt>
                <c:pt idx="1496">
                  <c:v>3.6844243400000001</c:v>
                </c:pt>
                <c:pt idx="1497">
                  <c:v>3.5104617199999999</c:v>
                </c:pt>
                <c:pt idx="1498">
                  <c:v>3.1389066300000001</c:v>
                </c:pt>
                <c:pt idx="1499">
                  <c:v>3.3373217999999998</c:v>
                </c:pt>
                <c:pt idx="1500">
                  <c:v>3.4884384499999999</c:v>
                </c:pt>
                <c:pt idx="1501">
                  <c:v>3.5993870600000002</c:v>
                </c:pt>
                <c:pt idx="1502">
                  <c:v>3.7369687100000002</c:v>
                </c:pt>
                <c:pt idx="1503">
                  <c:v>3.1341434210000001</c:v>
                </c:pt>
                <c:pt idx="1504">
                  <c:v>3.5612836620000001</c:v>
                </c:pt>
                <c:pt idx="1505">
                  <c:v>3.24939899</c:v>
                </c:pt>
                <c:pt idx="1506">
                  <c:v>3.4548469009999998</c:v>
                </c:pt>
                <c:pt idx="1507">
                  <c:v>4.0460873299999998</c:v>
                </c:pt>
                <c:pt idx="1508">
                  <c:v>3.40983328</c:v>
                </c:pt>
                <c:pt idx="1509">
                  <c:v>3.6139167319999999</c:v>
                </c:pt>
                <c:pt idx="1510">
                  <c:v>3.9061460499999998</c:v>
                </c:pt>
                <c:pt idx="1511">
                  <c:v>3.3734303899999998</c:v>
                </c:pt>
                <c:pt idx="1512">
                  <c:v>3.3902394400000002</c:v>
                </c:pt>
                <c:pt idx="1513">
                  <c:v>3.8992570729999998</c:v>
                </c:pt>
                <c:pt idx="1514">
                  <c:v>3.5330962399999999</c:v>
                </c:pt>
                <c:pt idx="1515">
                  <c:v>3.8677487689999999</c:v>
                </c:pt>
                <c:pt idx="1516">
                  <c:v>3.7636532300000001</c:v>
                </c:pt>
                <c:pt idx="1517">
                  <c:v>3.5264691799999999</c:v>
                </c:pt>
                <c:pt idx="1518">
                  <c:v>3.5395876799999999</c:v>
                </c:pt>
                <c:pt idx="1519">
                  <c:v>3.5573988499999998</c:v>
                </c:pt>
                <c:pt idx="1520">
                  <c:v>3.1986197000000001</c:v>
                </c:pt>
                <c:pt idx="1521">
                  <c:v>3.21502102</c:v>
                </c:pt>
                <c:pt idx="1522">
                  <c:v>3.2436885499999999</c:v>
                </c:pt>
                <c:pt idx="1523">
                  <c:v>3.47807997</c:v>
                </c:pt>
                <c:pt idx="1524">
                  <c:v>3.1370768899999999</c:v>
                </c:pt>
                <c:pt idx="1525">
                  <c:v>3.8342929300000002</c:v>
                </c:pt>
                <c:pt idx="1526">
                  <c:v>3.84339816</c:v>
                </c:pt>
                <c:pt idx="1527">
                  <c:v>3.3036569099999999</c:v>
                </c:pt>
                <c:pt idx="1528">
                  <c:v>3.4634853699999999</c:v>
                </c:pt>
                <c:pt idx="1529">
                  <c:v>3.6037002400000002</c:v>
                </c:pt>
                <c:pt idx="1530">
                  <c:v>3.3696830000000002</c:v>
                </c:pt>
                <c:pt idx="1531">
                  <c:v>3.5839553999999998</c:v>
                </c:pt>
                <c:pt idx="1532">
                  <c:v>3.3664259670000001</c:v>
                </c:pt>
                <c:pt idx="1533">
                  <c:v>3.81309305</c:v>
                </c:pt>
                <c:pt idx="1534">
                  <c:v>3.5892020200000001</c:v>
                </c:pt>
                <c:pt idx="1535">
                  <c:v>3.42155019</c:v>
                </c:pt>
                <c:pt idx="1536">
                  <c:v>3.42155019</c:v>
                </c:pt>
                <c:pt idx="1537">
                  <c:v>3.469352099</c:v>
                </c:pt>
                <c:pt idx="1538">
                  <c:v>3.7830912099999998</c:v>
                </c:pt>
                <c:pt idx="1539">
                  <c:v>3.3573301500000001</c:v>
                </c:pt>
                <c:pt idx="1540">
                  <c:v>3.5703846299999999</c:v>
                </c:pt>
                <c:pt idx="1541">
                  <c:v>3.8627493799999999</c:v>
                </c:pt>
                <c:pt idx="1542">
                  <c:v>2.586483973</c:v>
                </c:pt>
                <c:pt idx="1543">
                  <c:v>3.4961551549999998</c:v>
                </c:pt>
                <c:pt idx="1544">
                  <c:v>4.2926219540000004</c:v>
                </c:pt>
                <c:pt idx="1545">
                  <c:v>3.2626814419999999</c:v>
                </c:pt>
                <c:pt idx="1546">
                  <c:v>3.55827545</c:v>
                </c:pt>
                <c:pt idx="1547">
                  <c:v>3.2692699699999999</c:v>
                </c:pt>
                <c:pt idx="1548">
                  <c:v>3.5662613799999998</c:v>
                </c:pt>
                <c:pt idx="1549">
                  <c:v>3.3882385699999999</c:v>
                </c:pt>
                <c:pt idx="1550">
                  <c:v>3.4493779469999999</c:v>
                </c:pt>
                <c:pt idx="1551">
                  <c:v>3.8785286000000001</c:v>
                </c:pt>
                <c:pt idx="1552">
                  <c:v>4.1069925649999997</c:v>
                </c:pt>
                <c:pt idx="1553">
                  <c:v>3.41809276</c:v>
                </c:pt>
                <c:pt idx="1554">
                  <c:v>3.4641497829999999</c:v>
                </c:pt>
                <c:pt idx="1555">
                  <c:v>3.6436426100000001</c:v>
                </c:pt>
                <c:pt idx="1556">
                  <c:v>3.6438659599999998</c:v>
                </c:pt>
                <c:pt idx="1557">
                  <c:v>3.3012420630000001</c:v>
                </c:pt>
                <c:pt idx="1558">
                  <c:v>3.3258631699999999</c:v>
                </c:pt>
                <c:pt idx="1559">
                  <c:v>3.7226494899999998</c:v>
                </c:pt>
                <c:pt idx="1560">
                  <c:v>4.0138450170000004</c:v>
                </c:pt>
                <c:pt idx="1561">
                  <c:v>3.29149191</c:v>
                </c:pt>
                <c:pt idx="1562">
                  <c:v>3.4757300899999999</c:v>
                </c:pt>
                <c:pt idx="1563">
                  <c:v>3.1083647999999999</c:v>
                </c:pt>
                <c:pt idx="1564">
                  <c:v>3.4286889500000002</c:v>
                </c:pt>
                <c:pt idx="1565">
                  <c:v>3.6214759999999999</c:v>
                </c:pt>
                <c:pt idx="1566">
                  <c:v>3.7209049580000002</c:v>
                </c:pt>
                <c:pt idx="1567">
                  <c:v>3.52080722</c:v>
                </c:pt>
                <c:pt idx="1568">
                  <c:v>4.7917256100000003</c:v>
                </c:pt>
                <c:pt idx="1569">
                  <c:v>3.7701037799999999</c:v>
                </c:pt>
                <c:pt idx="1570">
                  <c:v>3.2755889699999998</c:v>
                </c:pt>
                <c:pt idx="1571">
                  <c:v>3.7711345700000001</c:v>
                </c:pt>
                <c:pt idx="1572">
                  <c:v>4.0588029309999998</c:v>
                </c:pt>
                <c:pt idx="1573">
                  <c:v>3.4090194500000002</c:v>
                </c:pt>
                <c:pt idx="1574">
                  <c:v>3.8594427649999998</c:v>
                </c:pt>
                <c:pt idx="1575">
                  <c:v>3.7665465600000001</c:v>
                </c:pt>
                <c:pt idx="1576">
                  <c:v>4.44505953</c:v>
                </c:pt>
                <c:pt idx="1577">
                  <c:v>3.6720678709999999</c:v>
                </c:pt>
                <c:pt idx="1578">
                  <c:v>3.3401898600000002</c:v>
                </c:pt>
                <c:pt idx="1579">
                  <c:v>3.5539178269999998</c:v>
                </c:pt>
                <c:pt idx="1580">
                  <c:v>3.29817509</c:v>
                </c:pt>
                <c:pt idx="1581">
                  <c:v>3.2881957900000001</c:v>
                </c:pt>
                <c:pt idx="1582">
                  <c:v>4.1263909500000002</c:v>
                </c:pt>
                <c:pt idx="1583">
                  <c:v>3.4093314430000001</c:v>
                </c:pt>
                <c:pt idx="1584">
                  <c:v>3.07500727</c:v>
                </c:pt>
                <c:pt idx="1585">
                  <c:v>3.3044629799999998</c:v>
                </c:pt>
                <c:pt idx="1586">
                  <c:v>3.5857724200000001</c:v>
                </c:pt>
                <c:pt idx="1587">
                  <c:v>3.1224504400000002</c:v>
                </c:pt>
                <c:pt idx="1588">
                  <c:v>3.7455561899999998</c:v>
                </c:pt>
                <c:pt idx="1589">
                  <c:v>3.6839716299999998</c:v>
                </c:pt>
                <c:pt idx="1590">
                  <c:v>3.4245319200000002</c:v>
                </c:pt>
                <c:pt idx="1591">
                  <c:v>3.7627984890000001</c:v>
                </c:pt>
                <c:pt idx="1592">
                  <c:v>4.1922508199999999</c:v>
                </c:pt>
                <c:pt idx="1593">
                  <c:v>4.1136797500000002</c:v>
                </c:pt>
                <c:pt idx="1594">
                  <c:v>3.2256558700000002</c:v>
                </c:pt>
                <c:pt idx="1595">
                  <c:v>3.53914631</c:v>
                </c:pt>
                <c:pt idx="1596">
                  <c:v>3.4313060499999999</c:v>
                </c:pt>
                <c:pt idx="1597">
                  <c:v>3.9374672199999998</c:v>
                </c:pt>
                <c:pt idx="1598">
                  <c:v>3.2242302500000002</c:v>
                </c:pt>
                <c:pt idx="1599">
                  <c:v>3.19813211</c:v>
                </c:pt>
                <c:pt idx="1600">
                  <c:v>3.3403435500000001</c:v>
                </c:pt>
                <c:pt idx="1601">
                  <c:v>3.54060614</c:v>
                </c:pt>
                <c:pt idx="1602">
                  <c:v>3.3316387500000002</c:v>
                </c:pt>
                <c:pt idx="1603">
                  <c:v>3.14777905</c:v>
                </c:pt>
                <c:pt idx="1604">
                  <c:v>3.6452576300000001</c:v>
                </c:pt>
                <c:pt idx="1605">
                  <c:v>3.7576000999999999</c:v>
                </c:pt>
                <c:pt idx="1606">
                  <c:v>3.3734517999999998</c:v>
                </c:pt>
                <c:pt idx="1607">
                  <c:v>3.2530956240000002</c:v>
                </c:pt>
                <c:pt idx="1608">
                  <c:v>3.5412208299999999</c:v>
                </c:pt>
                <c:pt idx="1609">
                  <c:v>3.4208437479999998</c:v>
                </c:pt>
                <c:pt idx="1610">
                  <c:v>3.5068781699999998</c:v>
                </c:pt>
                <c:pt idx="1611">
                  <c:v>2.183307546</c:v>
                </c:pt>
                <c:pt idx="1612">
                  <c:v>3.5127837799999999</c:v>
                </c:pt>
                <c:pt idx="1613">
                  <c:v>3.3567426560000002</c:v>
                </c:pt>
                <c:pt idx="1614">
                  <c:v>3.8725033999999998</c:v>
                </c:pt>
                <c:pt idx="1615">
                  <c:v>3.3010282499999999</c:v>
                </c:pt>
                <c:pt idx="1616">
                  <c:v>3.9434401100000001</c:v>
                </c:pt>
                <c:pt idx="1617">
                  <c:v>3.5123927099999999</c:v>
                </c:pt>
                <c:pt idx="1618">
                  <c:v>3.6179906399999999</c:v>
                </c:pt>
                <c:pt idx="1619">
                  <c:v>3.267032371</c:v>
                </c:pt>
                <c:pt idx="1620">
                  <c:v>3.7235414200000001</c:v>
                </c:pt>
                <c:pt idx="1621">
                  <c:v>3.9261183599999998</c:v>
                </c:pt>
                <c:pt idx="1622">
                  <c:v>3.60296349</c:v>
                </c:pt>
                <c:pt idx="1623">
                  <c:v>3.33158143</c:v>
                </c:pt>
                <c:pt idx="1624">
                  <c:v>3.7564323800000001</c:v>
                </c:pt>
                <c:pt idx="1625">
                  <c:v>3.5712341799999998</c:v>
                </c:pt>
                <c:pt idx="1626">
                  <c:v>3.8815864769999999</c:v>
                </c:pt>
                <c:pt idx="1627">
                  <c:v>3.8163498900000001</c:v>
                </c:pt>
                <c:pt idx="1628">
                  <c:v>3.6973421399999999</c:v>
                </c:pt>
                <c:pt idx="1629">
                  <c:v>3.6020411399999999</c:v>
                </c:pt>
                <c:pt idx="1630">
                  <c:v>4.1864355599999996</c:v>
                </c:pt>
                <c:pt idx="1631">
                  <c:v>3.4253409100000001</c:v>
                </c:pt>
                <c:pt idx="1632">
                  <c:v>4.5140186699999996</c:v>
                </c:pt>
                <c:pt idx="1633">
                  <c:v>3.4238943800000001</c:v>
                </c:pt>
                <c:pt idx="1634">
                  <c:v>3.3733518199999999</c:v>
                </c:pt>
                <c:pt idx="1635">
                  <c:v>4.2957596379999998</c:v>
                </c:pt>
                <c:pt idx="1636">
                  <c:v>3.9795748199999998</c:v>
                </c:pt>
                <c:pt idx="1637">
                  <c:v>3.4108896299999998</c:v>
                </c:pt>
                <c:pt idx="1638">
                  <c:v>3.6780549200000001</c:v>
                </c:pt>
                <c:pt idx="1639">
                  <c:v>3.4632361700000001</c:v>
                </c:pt>
                <c:pt idx="1640">
                  <c:v>3.5182390799999999</c:v>
                </c:pt>
                <c:pt idx="1641">
                  <c:v>3.60654085</c:v>
                </c:pt>
                <c:pt idx="1642">
                  <c:v>3.6195064499999998</c:v>
                </c:pt>
                <c:pt idx="1643">
                  <c:v>3.9188257800000001</c:v>
                </c:pt>
                <c:pt idx="1644">
                  <c:v>3.4025270999999999</c:v>
                </c:pt>
                <c:pt idx="1645">
                  <c:v>3.6698085470000001</c:v>
                </c:pt>
                <c:pt idx="1646">
                  <c:v>3.5333525240000001</c:v>
                </c:pt>
                <c:pt idx="1647">
                  <c:v>3.60222007</c:v>
                </c:pt>
                <c:pt idx="1648">
                  <c:v>3.8362044200000001</c:v>
                </c:pt>
                <c:pt idx="1649">
                  <c:v>3.9898759099999999</c:v>
                </c:pt>
                <c:pt idx="1650">
                  <c:v>3.8676667</c:v>
                </c:pt>
                <c:pt idx="1651">
                  <c:v>3.7148368600000001</c:v>
                </c:pt>
                <c:pt idx="1652">
                  <c:v>3.3859113000000001</c:v>
                </c:pt>
                <c:pt idx="1653">
                  <c:v>3.7445891800000002</c:v>
                </c:pt>
                <c:pt idx="1654">
                  <c:v>3.7532888949999998</c:v>
                </c:pt>
                <c:pt idx="1655">
                  <c:v>3.4900989400000002</c:v>
                </c:pt>
                <c:pt idx="1656">
                  <c:v>3.1164991500000001</c:v>
                </c:pt>
                <c:pt idx="1657">
                  <c:v>3.1839652900000002</c:v>
                </c:pt>
                <c:pt idx="1658">
                  <c:v>2.90953858</c:v>
                </c:pt>
                <c:pt idx="1659">
                  <c:v>3.3318039800000001</c:v>
                </c:pt>
                <c:pt idx="1660">
                  <c:v>2.9687849800000001</c:v>
                </c:pt>
                <c:pt idx="1661">
                  <c:v>3.2250117500000002</c:v>
                </c:pt>
                <c:pt idx="1662">
                  <c:v>2.6889877289999999</c:v>
                </c:pt>
                <c:pt idx="1663">
                  <c:v>3.0897812500000001</c:v>
                </c:pt>
                <c:pt idx="1664">
                  <c:v>3.1832321779999999</c:v>
                </c:pt>
                <c:pt idx="1665">
                  <c:v>4.2815155000000003</c:v>
                </c:pt>
                <c:pt idx="1666">
                  <c:v>3.1431943499999999</c:v>
                </c:pt>
                <c:pt idx="1667">
                  <c:v>3.6821344100000002</c:v>
                </c:pt>
                <c:pt idx="1668">
                  <c:v>3.5490113999999999</c:v>
                </c:pt>
                <c:pt idx="1669">
                  <c:v>3.2066715000000001</c:v>
                </c:pt>
                <c:pt idx="1670">
                  <c:v>2.32846047</c:v>
                </c:pt>
                <c:pt idx="1671">
                  <c:v>3.5484451099999998</c:v>
                </c:pt>
                <c:pt idx="1672">
                  <c:v>3.4110341399999999</c:v>
                </c:pt>
                <c:pt idx="1673">
                  <c:v>3.4420877499999998</c:v>
                </c:pt>
                <c:pt idx="1674">
                  <c:v>3.3397513000000001</c:v>
                </c:pt>
                <c:pt idx="1675">
                  <c:v>3.86365984</c:v>
                </c:pt>
                <c:pt idx="1676">
                  <c:v>3.5512264</c:v>
                </c:pt>
                <c:pt idx="1677">
                  <c:v>3.10681575</c:v>
                </c:pt>
                <c:pt idx="1678">
                  <c:v>3.5036415600000002</c:v>
                </c:pt>
                <c:pt idx="1679">
                  <c:v>3.5480897300000001</c:v>
                </c:pt>
                <c:pt idx="1680">
                  <c:v>3.5119950900000001</c:v>
                </c:pt>
                <c:pt idx="1681">
                  <c:v>3.1740194100000001</c:v>
                </c:pt>
                <c:pt idx="1682">
                  <c:v>3.76873609</c:v>
                </c:pt>
                <c:pt idx="1683">
                  <c:v>3.1508943600000001</c:v>
                </c:pt>
                <c:pt idx="1684">
                  <c:v>3.1492885780000002</c:v>
                </c:pt>
                <c:pt idx="1685">
                  <c:v>3.6316370569999998</c:v>
                </c:pt>
                <c:pt idx="1686">
                  <c:v>4.1016089100000004</c:v>
                </c:pt>
                <c:pt idx="1687">
                  <c:v>3.3358250699999998</c:v>
                </c:pt>
                <c:pt idx="1688">
                  <c:v>3.3679018300000001</c:v>
                </c:pt>
                <c:pt idx="1689">
                  <c:v>3.7166807999999998</c:v>
                </c:pt>
                <c:pt idx="1690">
                  <c:v>3.2438020299999999</c:v>
                </c:pt>
                <c:pt idx="1691">
                  <c:v>3.2933431099999999</c:v>
                </c:pt>
                <c:pt idx="1692">
                  <c:v>4.3046109279999998</c:v>
                </c:pt>
                <c:pt idx="1693">
                  <c:v>3.4830779609999998</c:v>
                </c:pt>
                <c:pt idx="1694">
                  <c:v>3.58276028</c:v>
                </c:pt>
                <c:pt idx="1695">
                  <c:v>3.74088552</c:v>
                </c:pt>
                <c:pt idx="1696">
                  <c:v>3.27383047</c:v>
                </c:pt>
                <c:pt idx="1697">
                  <c:v>3.6510620299999998</c:v>
                </c:pt>
                <c:pt idx="1698">
                  <c:v>3.0710913799999999</c:v>
                </c:pt>
                <c:pt idx="1699">
                  <c:v>3.71955685</c:v>
                </c:pt>
                <c:pt idx="1700">
                  <c:v>3.0491269600000002</c:v>
                </c:pt>
                <c:pt idx="1701">
                  <c:v>3.6731402000000002</c:v>
                </c:pt>
                <c:pt idx="1702">
                  <c:v>3.3666598599999999</c:v>
                </c:pt>
                <c:pt idx="1703">
                  <c:v>3.84800955</c:v>
                </c:pt>
                <c:pt idx="1704">
                  <c:v>3.6334487800000002</c:v>
                </c:pt>
                <c:pt idx="1705">
                  <c:v>3.23611906</c:v>
                </c:pt>
                <c:pt idx="1706">
                  <c:v>3.7145701799999999</c:v>
                </c:pt>
                <c:pt idx="1707">
                  <c:v>3.6250373900000001</c:v>
                </c:pt>
                <c:pt idx="1708">
                  <c:v>3.25915746</c:v>
                </c:pt>
                <c:pt idx="1709">
                  <c:v>3.6374550029999999</c:v>
                </c:pt>
                <c:pt idx="1710">
                  <c:v>3.2048496599999998</c:v>
                </c:pt>
                <c:pt idx="1711">
                  <c:v>3.5468004369999999</c:v>
                </c:pt>
                <c:pt idx="1712">
                  <c:v>3.68759652</c:v>
                </c:pt>
                <c:pt idx="1713">
                  <c:v>3.7689198699999999</c:v>
                </c:pt>
                <c:pt idx="1714">
                  <c:v>3.42028417</c:v>
                </c:pt>
                <c:pt idx="1715">
                  <c:v>3.1588016099999998</c:v>
                </c:pt>
                <c:pt idx="1716">
                  <c:v>3.5323692000000002</c:v>
                </c:pt>
                <c:pt idx="1717">
                  <c:v>3.71586434</c:v>
                </c:pt>
                <c:pt idx="1718">
                  <c:v>3.52659324</c:v>
                </c:pt>
                <c:pt idx="1719">
                  <c:v>3.5174052100000002</c:v>
                </c:pt>
                <c:pt idx="1720">
                  <c:v>4.0035815699999997</c:v>
                </c:pt>
                <c:pt idx="1721">
                  <c:v>3.63607331</c:v>
                </c:pt>
                <c:pt idx="1722">
                  <c:v>3.56199735</c:v>
                </c:pt>
                <c:pt idx="1723">
                  <c:v>3.3390905200000001</c:v>
                </c:pt>
                <c:pt idx="1724">
                  <c:v>3.98616108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89-4B21-894B-F8C0216F8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7014032"/>
        <c:axId val="1409796800"/>
      </c:scatterChart>
      <c:scatterChart>
        <c:scatterStyle val="lineMarker"/>
        <c:varyColors val="0"/>
        <c:ser>
          <c:idx val="2"/>
          <c:order val="0"/>
          <c:spPr>
            <a:ln w="19050">
              <a:solidFill>
                <a:schemeClr val="accent1">
                  <a:lumMod val="50000"/>
                </a:schemeClr>
              </a:solidFill>
            </a:ln>
          </c:spPr>
          <c:marker>
            <c:symbol val="triangle"/>
            <c:size val="5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[1]Sheet7!$N$53:$N$89</c:f>
                <c:numCache>
                  <c:formatCode>General</c:formatCode>
                  <c:ptCount val="37"/>
                  <c:pt idx="0">
                    <c:v>5.2639353967776033E-2</c:v>
                  </c:pt>
                  <c:pt idx="1">
                    <c:v>8.5133037072435219E-2</c:v>
                  </c:pt>
                  <c:pt idx="2">
                    <c:v>5.1155827969298281E-2</c:v>
                  </c:pt>
                  <c:pt idx="3">
                    <c:v>3.9251221303879438E-2</c:v>
                  </c:pt>
                  <c:pt idx="4">
                    <c:v>5.9134760131154533E-2</c:v>
                  </c:pt>
                  <c:pt idx="5">
                    <c:v>5.8436676442661012E-2</c:v>
                  </c:pt>
                  <c:pt idx="6">
                    <c:v>6.3219700107107216E-2</c:v>
                  </c:pt>
                  <c:pt idx="7">
                    <c:v>5.8965083877250635E-2</c:v>
                  </c:pt>
                  <c:pt idx="8">
                    <c:v>4.8296857271712672E-2</c:v>
                  </c:pt>
                  <c:pt idx="9">
                    <c:v>5.80087715736224E-2</c:v>
                  </c:pt>
                  <c:pt idx="10">
                    <c:v>7.4928426310632068E-2</c:v>
                  </c:pt>
                  <c:pt idx="11">
                    <c:v>5.818549755828574E-2</c:v>
                  </c:pt>
                  <c:pt idx="12">
                    <c:v>7.530957626723693E-2</c:v>
                  </c:pt>
                  <c:pt idx="13">
                    <c:v>5.7761534670979213E-2</c:v>
                  </c:pt>
                  <c:pt idx="14">
                    <c:v>6.0445735893898851E-2</c:v>
                  </c:pt>
                  <c:pt idx="15">
                    <c:v>4.9960821280851053E-2</c:v>
                  </c:pt>
                  <c:pt idx="16">
                    <c:v>3.935126178512597E-2</c:v>
                  </c:pt>
                  <c:pt idx="17">
                    <c:v>5.7609581788792573E-2</c:v>
                  </c:pt>
                  <c:pt idx="18">
                    <c:v>5.6868903824691119E-2</c:v>
                  </c:pt>
                  <c:pt idx="19">
                    <c:v>7.1716821032154585E-2</c:v>
                  </c:pt>
                  <c:pt idx="20">
                    <c:v>4.3123170153431284E-2</c:v>
                  </c:pt>
                  <c:pt idx="21">
                    <c:v>4.2133830413413231E-2</c:v>
                  </c:pt>
                  <c:pt idx="22">
                    <c:v>4.366827419796402E-2</c:v>
                  </c:pt>
                  <c:pt idx="23">
                    <c:v>3.5000196967374442E-2</c:v>
                  </c:pt>
                  <c:pt idx="24">
                    <c:v>4.192207786172867E-2</c:v>
                  </c:pt>
                  <c:pt idx="25">
                    <c:v>4.2835174941219106E-2</c:v>
                  </c:pt>
                  <c:pt idx="26">
                    <c:v>5.6219864598825713E-2</c:v>
                  </c:pt>
                  <c:pt idx="27">
                    <c:v>4.0654991202713153E-2</c:v>
                  </c:pt>
                  <c:pt idx="28">
                    <c:v>8.9027966788034596E-2</c:v>
                  </c:pt>
                  <c:pt idx="29">
                    <c:v>6.0687718774592343E-2</c:v>
                  </c:pt>
                  <c:pt idx="30">
                    <c:v>0.10118869818325926</c:v>
                  </c:pt>
                  <c:pt idx="31">
                    <c:v>3.7862682584488369E-2</c:v>
                  </c:pt>
                  <c:pt idx="32">
                    <c:v>4.1617424858031694E-2</c:v>
                  </c:pt>
                  <c:pt idx="33">
                    <c:v>5.1631109965007048E-2</c:v>
                  </c:pt>
                  <c:pt idx="34">
                    <c:v>5.0725600323916008E-2</c:v>
                  </c:pt>
                  <c:pt idx="35">
                    <c:v>7.4290866759069221E-2</c:v>
                  </c:pt>
                  <c:pt idx="36">
                    <c:v>4.2890159065578803E-2</c:v>
                  </c:pt>
                </c:numCache>
              </c:numRef>
            </c:plus>
            <c:minus>
              <c:numRef>
                <c:f>[1]Sheet7!$N$53:$N$89</c:f>
                <c:numCache>
                  <c:formatCode>General</c:formatCode>
                  <c:ptCount val="37"/>
                  <c:pt idx="0">
                    <c:v>5.2639353967776033E-2</c:v>
                  </c:pt>
                  <c:pt idx="1">
                    <c:v>8.5133037072435219E-2</c:v>
                  </c:pt>
                  <c:pt idx="2">
                    <c:v>5.1155827969298281E-2</c:v>
                  </c:pt>
                  <c:pt idx="3">
                    <c:v>3.9251221303879438E-2</c:v>
                  </c:pt>
                  <c:pt idx="4">
                    <c:v>5.9134760131154533E-2</c:v>
                  </c:pt>
                  <c:pt idx="5">
                    <c:v>5.8436676442661012E-2</c:v>
                  </c:pt>
                  <c:pt idx="6">
                    <c:v>6.3219700107107216E-2</c:v>
                  </c:pt>
                  <c:pt idx="7">
                    <c:v>5.8965083877250635E-2</c:v>
                  </c:pt>
                  <c:pt idx="8">
                    <c:v>4.8296857271712672E-2</c:v>
                  </c:pt>
                  <c:pt idx="9">
                    <c:v>5.80087715736224E-2</c:v>
                  </c:pt>
                  <c:pt idx="10">
                    <c:v>7.4928426310632068E-2</c:v>
                  </c:pt>
                  <c:pt idx="11">
                    <c:v>5.818549755828574E-2</c:v>
                  </c:pt>
                  <c:pt idx="12">
                    <c:v>7.530957626723693E-2</c:v>
                  </c:pt>
                  <c:pt idx="13">
                    <c:v>5.7761534670979213E-2</c:v>
                  </c:pt>
                  <c:pt idx="14">
                    <c:v>6.0445735893898851E-2</c:v>
                  </c:pt>
                  <c:pt idx="15">
                    <c:v>4.9960821280851053E-2</c:v>
                  </c:pt>
                  <c:pt idx="16">
                    <c:v>3.935126178512597E-2</c:v>
                  </c:pt>
                  <c:pt idx="17">
                    <c:v>5.7609581788792573E-2</c:v>
                  </c:pt>
                  <c:pt idx="18">
                    <c:v>5.6868903824691119E-2</c:v>
                  </c:pt>
                  <c:pt idx="19">
                    <c:v>7.1716821032154585E-2</c:v>
                  </c:pt>
                  <c:pt idx="20">
                    <c:v>4.3123170153431284E-2</c:v>
                  </c:pt>
                  <c:pt idx="21">
                    <c:v>4.2133830413413231E-2</c:v>
                  </c:pt>
                  <c:pt idx="22">
                    <c:v>4.366827419796402E-2</c:v>
                  </c:pt>
                  <c:pt idx="23">
                    <c:v>3.5000196967374442E-2</c:v>
                  </c:pt>
                  <c:pt idx="24">
                    <c:v>4.192207786172867E-2</c:v>
                  </c:pt>
                  <c:pt idx="25">
                    <c:v>4.2835174941219106E-2</c:v>
                  </c:pt>
                  <c:pt idx="26">
                    <c:v>5.6219864598825713E-2</c:v>
                  </c:pt>
                  <c:pt idx="27">
                    <c:v>4.0654991202713153E-2</c:v>
                  </c:pt>
                  <c:pt idx="28">
                    <c:v>8.9027966788034596E-2</c:v>
                  </c:pt>
                  <c:pt idx="29">
                    <c:v>6.0687718774592343E-2</c:v>
                  </c:pt>
                  <c:pt idx="30">
                    <c:v>0.10118869818325926</c:v>
                  </c:pt>
                  <c:pt idx="31">
                    <c:v>3.7862682584488369E-2</c:v>
                  </c:pt>
                  <c:pt idx="32">
                    <c:v>4.1617424858031694E-2</c:v>
                  </c:pt>
                  <c:pt idx="33">
                    <c:v>5.1631109965007048E-2</c:v>
                  </c:pt>
                  <c:pt idx="34">
                    <c:v>5.0725600323916008E-2</c:v>
                  </c:pt>
                  <c:pt idx="35">
                    <c:v>7.4290866759069221E-2</c:v>
                  </c:pt>
                  <c:pt idx="36">
                    <c:v>4.2890159065578803E-2</c:v>
                  </c:pt>
                </c:numCache>
              </c:numRef>
            </c:minus>
          </c:errBars>
          <c:xVal>
            <c:numRef>
              <c:f>[1]Sheet7!$A$53:$A$89</c:f>
              <c:numCache>
                <c:formatCode>General</c:formatCode>
                <c:ptCount val="37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</c:numCache>
            </c:numRef>
          </c:xVal>
          <c:yVal>
            <c:numRef>
              <c:f>[1]Sheet7!$L$53:$L$89</c:f>
              <c:numCache>
                <c:formatCode>General</c:formatCode>
                <c:ptCount val="37"/>
                <c:pt idx="0">
                  <c:v>3.4837755102040808</c:v>
                </c:pt>
                <c:pt idx="1">
                  <c:v>3.7461025641025638</c:v>
                </c:pt>
                <c:pt idx="2">
                  <c:v>3.5008333333333344</c:v>
                </c:pt>
                <c:pt idx="3">
                  <c:v>3.3007234042553195</c:v>
                </c:pt>
                <c:pt idx="4">
                  <c:v>3.5892250000000003</c:v>
                </c:pt>
                <c:pt idx="5">
                  <c:v>3.720333333333333</c:v>
                </c:pt>
                <c:pt idx="6">
                  <c:v>3.5100800000000008</c:v>
                </c:pt>
                <c:pt idx="7">
                  <c:v>3.5195535714285708</c:v>
                </c:pt>
                <c:pt idx="8">
                  <c:v>3.532122448979591</c:v>
                </c:pt>
                <c:pt idx="9">
                  <c:v>3.5481836734693881</c:v>
                </c:pt>
                <c:pt idx="10">
                  <c:v>3.4643399999999991</c:v>
                </c:pt>
                <c:pt idx="11">
                  <c:v>3.7300392156862752</c:v>
                </c:pt>
                <c:pt idx="12">
                  <c:v>3.8322800000000012</c:v>
                </c:pt>
                <c:pt idx="13">
                  <c:v>3.7093265306122456</c:v>
                </c:pt>
                <c:pt idx="14">
                  <c:v>3.6962400000000004</c:v>
                </c:pt>
                <c:pt idx="15">
                  <c:v>3.7363265306122444</c:v>
                </c:pt>
                <c:pt idx="16">
                  <c:v>3.869460000000001</c:v>
                </c:pt>
                <c:pt idx="17">
                  <c:v>3.5970196078431358</c:v>
                </c:pt>
                <c:pt idx="18">
                  <c:v>3.7265000000000015</c:v>
                </c:pt>
                <c:pt idx="19">
                  <c:v>3.7807021276595743</c:v>
                </c:pt>
                <c:pt idx="20">
                  <c:v>3.6172399999999993</c:v>
                </c:pt>
                <c:pt idx="21">
                  <c:v>3.7295799999999999</c:v>
                </c:pt>
                <c:pt idx="22">
                  <c:v>3.643359999999999</c:v>
                </c:pt>
                <c:pt idx="23">
                  <c:v>3.4406200000000009</c:v>
                </c:pt>
                <c:pt idx="24">
                  <c:v>3.7102999999999997</c:v>
                </c:pt>
                <c:pt idx="25">
                  <c:v>3.5739600000000009</c:v>
                </c:pt>
                <c:pt idx="26">
                  <c:v>3.5271199999999991</c:v>
                </c:pt>
                <c:pt idx="27">
                  <c:v>3.5983333333333332</c:v>
                </c:pt>
                <c:pt idx="28">
                  <c:v>3.607769928133334</c:v>
                </c:pt>
                <c:pt idx="29">
                  <c:v>3.6671337826666663</c:v>
                </c:pt>
                <c:pt idx="30">
                  <c:v>3.613491188244899</c:v>
                </c:pt>
                <c:pt idx="31">
                  <c:v>3.5268357229047615</c:v>
                </c:pt>
                <c:pt idx="32">
                  <c:v>3.5341612517872347</c:v>
                </c:pt>
                <c:pt idx="33">
                  <c:v>3.5729285441249998</c:v>
                </c:pt>
                <c:pt idx="34">
                  <c:v>3.6373496624347821</c:v>
                </c:pt>
                <c:pt idx="35">
                  <c:v>3.3155937741153849</c:v>
                </c:pt>
                <c:pt idx="36">
                  <c:v>3.5320392089545463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89-4B21-894B-F8C0216F8AFF}"/>
            </c:ext>
          </c:extLst>
        </c:ser>
        <c:ser>
          <c:idx val="3"/>
          <c:order val="1"/>
          <c:spPr>
            <a:ln w="19050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[1]Sheet7!$N$4:$N$51</c:f>
                <c:numCache>
                  <c:formatCode>General</c:formatCode>
                  <c:ptCount val="48"/>
                  <c:pt idx="0">
                    <c:v>5.8233265160180542E-2</c:v>
                  </c:pt>
                  <c:pt idx="1">
                    <c:v>8.6399853809278837E-2</c:v>
                  </c:pt>
                  <c:pt idx="2">
                    <c:v>8.2877560653906931E-2</c:v>
                  </c:pt>
                  <c:pt idx="3">
                    <c:v>0.10941074430883771</c:v>
                  </c:pt>
                  <c:pt idx="4">
                    <c:v>0.11928783242399552</c:v>
                  </c:pt>
                  <c:pt idx="5">
                    <c:v>7.7078316294124427E-2</c:v>
                  </c:pt>
                  <c:pt idx="6">
                    <c:v>9.572738728843895E-2</c:v>
                  </c:pt>
                  <c:pt idx="7">
                    <c:v>8.0071598250541276E-2</c:v>
                  </c:pt>
                  <c:pt idx="8">
                    <c:v>6.4139869256827478E-2</c:v>
                  </c:pt>
                  <c:pt idx="9">
                    <c:v>6.2853068762636119E-2</c:v>
                  </c:pt>
                  <c:pt idx="10">
                    <c:v>5.5497435260676055E-2</c:v>
                  </c:pt>
                  <c:pt idx="11">
                    <c:v>6.2361846637058231E-2</c:v>
                  </c:pt>
                  <c:pt idx="12">
                    <c:v>4.5936282272137398E-2</c:v>
                  </c:pt>
                  <c:pt idx="13">
                    <c:v>5.3943262582105869E-2</c:v>
                  </c:pt>
                  <c:pt idx="14">
                    <c:v>6.1649885855565967E-2</c:v>
                  </c:pt>
                  <c:pt idx="15">
                    <c:v>5.1634639614926765E-2</c:v>
                  </c:pt>
                  <c:pt idx="16">
                    <c:v>8.491716849407098E-2</c:v>
                  </c:pt>
                  <c:pt idx="17">
                    <c:v>6.6318421330513327E-2</c:v>
                  </c:pt>
                  <c:pt idx="18">
                    <c:v>4.6801503974794822E-2</c:v>
                  </c:pt>
                  <c:pt idx="19">
                    <c:v>5.5743262964480726E-2</c:v>
                  </c:pt>
                  <c:pt idx="20">
                    <c:v>5.4563484012962855E-2</c:v>
                  </c:pt>
                  <c:pt idx="21">
                    <c:v>5.9347921822780203E-2</c:v>
                  </c:pt>
                  <c:pt idx="22">
                    <c:v>5.1478637327482105E-2</c:v>
                  </c:pt>
                  <c:pt idx="23">
                    <c:v>8.2855056593806417E-2</c:v>
                  </c:pt>
                  <c:pt idx="24">
                    <c:v>6.1963067103866183E-2</c:v>
                  </c:pt>
                  <c:pt idx="25">
                    <c:v>9.5284722389052529E-2</c:v>
                  </c:pt>
                  <c:pt idx="26">
                    <c:v>5.6947806328942099E-2</c:v>
                  </c:pt>
                  <c:pt idx="27">
                    <c:v>5.1737069512939507E-2</c:v>
                  </c:pt>
                  <c:pt idx="28">
                    <c:v>6.2963273555638494E-2</c:v>
                  </c:pt>
                  <c:pt idx="29">
                    <c:v>5.375745577805062E-2</c:v>
                  </c:pt>
                  <c:pt idx="30">
                    <c:v>4.8237190100214301E-2</c:v>
                  </c:pt>
                  <c:pt idx="31">
                    <c:v>9.1132448244867589E-2</c:v>
                  </c:pt>
                  <c:pt idx="32">
                    <c:v>0.11168639755456976</c:v>
                  </c:pt>
                  <c:pt idx="33">
                    <c:v>5.8760539507358468E-2</c:v>
                  </c:pt>
                  <c:pt idx="34">
                    <c:v>7.2744050787891229E-2</c:v>
                  </c:pt>
                  <c:pt idx="35">
                    <c:v>5.8148381232476613E-2</c:v>
                  </c:pt>
                  <c:pt idx="36">
                    <c:v>9.650346032092133E-2</c:v>
                  </c:pt>
                  <c:pt idx="37">
                    <c:v>0.20565424740374391</c:v>
                  </c:pt>
                  <c:pt idx="38">
                    <c:v>4.5205287580747683E-2</c:v>
                  </c:pt>
                  <c:pt idx="39">
                    <c:v>5.4896822008073727E-2</c:v>
                  </c:pt>
                  <c:pt idx="40">
                    <c:v>6.5340630746911488E-2</c:v>
                  </c:pt>
                  <c:pt idx="41">
                    <c:v>5.8387440081405555E-2</c:v>
                  </c:pt>
                  <c:pt idx="42">
                    <c:v>7.3184721818579573E-2</c:v>
                  </c:pt>
                  <c:pt idx="43">
                    <c:v>5.6271024101508429E-2</c:v>
                  </c:pt>
                  <c:pt idx="44">
                    <c:v>9.2085506999794633E-2</c:v>
                  </c:pt>
                  <c:pt idx="45">
                    <c:v>3.5619987065904531E-2</c:v>
                  </c:pt>
                  <c:pt idx="46">
                    <c:v>4.8648133557573407E-2</c:v>
                  </c:pt>
                  <c:pt idx="47">
                    <c:v>0.12884357425886828</c:v>
                  </c:pt>
                </c:numCache>
              </c:numRef>
            </c:plus>
            <c:minus>
              <c:numRef>
                <c:f>[1]Sheet7!$N$4:$N$51</c:f>
                <c:numCache>
                  <c:formatCode>General</c:formatCode>
                  <c:ptCount val="48"/>
                  <c:pt idx="0">
                    <c:v>5.8233265160180542E-2</c:v>
                  </c:pt>
                  <c:pt idx="1">
                    <c:v>8.6399853809278837E-2</c:v>
                  </c:pt>
                  <c:pt idx="2">
                    <c:v>8.2877560653906931E-2</c:v>
                  </c:pt>
                  <c:pt idx="3">
                    <c:v>0.10941074430883771</c:v>
                  </c:pt>
                  <c:pt idx="4">
                    <c:v>0.11928783242399552</c:v>
                  </c:pt>
                  <c:pt idx="5">
                    <c:v>7.7078316294124427E-2</c:v>
                  </c:pt>
                  <c:pt idx="6">
                    <c:v>9.572738728843895E-2</c:v>
                  </c:pt>
                  <c:pt idx="7">
                    <c:v>8.0071598250541276E-2</c:v>
                  </c:pt>
                  <c:pt idx="8">
                    <c:v>6.4139869256827478E-2</c:v>
                  </c:pt>
                  <c:pt idx="9">
                    <c:v>6.2853068762636119E-2</c:v>
                  </c:pt>
                  <c:pt idx="10">
                    <c:v>5.5497435260676055E-2</c:v>
                  </c:pt>
                  <c:pt idx="11">
                    <c:v>6.2361846637058231E-2</c:v>
                  </c:pt>
                  <c:pt idx="12">
                    <c:v>4.5936282272137398E-2</c:v>
                  </c:pt>
                  <c:pt idx="13">
                    <c:v>5.3943262582105869E-2</c:v>
                  </c:pt>
                  <c:pt idx="14">
                    <c:v>6.1649885855565967E-2</c:v>
                  </c:pt>
                  <c:pt idx="15">
                    <c:v>5.1634639614926765E-2</c:v>
                  </c:pt>
                  <c:pt idx="16">
                    <c:v>8.491716849407098E-2</c:v>
                  </c:pt>
                  <c:pt idx="17">
                    <c:v>6.6318421330513327E-2</c:v>
                  </c:pt>
                  <c:pt idx="18">
                    <c:v>4.6801503974794822E-2</c:v>
                  </c:pt>
                  <c:pt idx="19">
                    <c:v>5.5743262964480726E-2</c:v>
                  </c:pt>
                  <c:pt idx="20">
                    <c:v>5.4563484012962855E-2</c:v>
                  </c:pt>
                  <c:pt idx="21">
                    <c:v>5.9347921822780203E-2</c:v>
                  </c:pt>
                  <c:pt idx="22">
                    <c:v>5.1478637327482105E-2</c:v>
                  </c:pt>
                  <c:pt idx="23">
                    <c:v>8.2855056593806417E-2</c:v>
                  </c:pt>
                  <c:pt idx="24">
                    <c:v>6.1963067103866183E-2</c:v>
                  </c:pt>
                  <c:pt idx="25">
                    <c:v>9.5284722389052529E-2</c:v>
                  </c:pt>
                  <c:pt idx="26">
                    <c:v>5.6947806328942099E-2</c:v>
                  </c:pt>
                  <c:pt idx="27">
                    <c:v>5.1737069512939507E-2</c:v>
                  </c:pt>
                  <c:pt idx="28">
                    <c:v>6.2963273555638494E-2</c:v>
                  </c:pt>
                  <c:pt idx="29">
                    <c:v>5.375745577805062E-2</c:v>
                  </c:pt>
                  <c:pt idx="30">
                    <c:v>4.8237190100214301E-2</c:v>
                  </c:pt>
                  <c:pt idx="31">
                    <c:v>9.1132448244867589E-2</c:v>
                  </c:pt>
                  <c:pt idx="32">
                    <c:v>0.11168639755456976</c:v>
                  </c:pt>
                  <c:pt idx="33">
                    <c:v>5.8760539507358468E-2</c:v>
                  </c:pt>
                  <c:pt idx="34">
                    <c:v>7.2744050787891229E-2</c:v>
                  </c:pt>
                  <c:pt idx="35">
                    <c:v>5.8148381232476613E-2</c:v>
                  </c:pt>
                  <c:pt idx="36">
                    <c:v>9.650346032092133E-2</c:v>
                  </c:pt>
                  <c:pt idx="37">
                    <c:v>0.20565424740374391</c:v>
                  </c:pt>
                  <c:pt idx="38">
                    <c:v>4.5205287580747683E-2</c:v>
                  </c:pt>
                  <c:pt idx="39">
                    <c:v>5.4896822008073727E-2</c:v>
                  </c:pt>
                  <c:pt idx="40">
                    <c:v>6.5340630746911488E-2</c:v>
                  </c:pt>
                  <c:pt idx="41">
                    <c:v>5.8387440081405555E-2</c:v>
                  </c:pt>
                  <c:pt idx="42">
                    <c:v>7.3184721818579573E-2</c:v>
                  </c:pt>
                  <c:pt idx="43">
                    <c:v>5.6271024101508429E-2</c:v>
                  </c:pt>
                  <c:pt idx="44">
                    <c:v>9.2085506999794633E-2</c:v>
                  </c:pt>
                  <c:pt idx="45">
                    <c:v>3.5619987065904531E-2</c:v>
                  </c:pt>
                  <c:pt idx="46">
                    <c:v>4.8648133557573407E-2</c:v>
                  </c:pt>
                  <c:pt idx="47">
                    <c:v>0.12884357425886828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[1]Sheet7!$A$4:$A$51</c:f>
              <c:numCache>
                <c:formatCode>General</c:formatCode>
                <c:ptCount val="48"/>
                <c:pt idx="0">
                  <c:v>1955</c:v>
                </c:pt>
                <c:pt idx="1">
                  <c:v>1956</c:v>
                </c:pt>
                <c:pt idx="2">
                  <c:v>1957</c:v>
                </c:pt>
                <c:pt idx="3">
                  <c:v>1958</c:v>
                </c:pt>
                <c:pt idx="4">
                  <c:v>1961</c:v>
                </c:pt>
                <c:pt idx="5">
                  <c:v>1962</c:v>
                </c:pt>
                <c:pt idx="6">
                  <c:v>1963</c:v>
                </c:pt>
                <c:pt idx="7">
                  <c:v>1964</c:v>
                </c:pt>
                <c:pt idx="8">
                  <c:v>1965</c:v>
                </c:pt>
                <c:pt idx="9">
                  <c:v>1966</c:v>
                </c:pt>
                <c:pt idx="10">
                  <c:v>1967</c:v>
                </c:pt>
                <c:pt idx="11">
                  <c:v>1968</c:v>
                </c:pt>
                <c:pt idx="12">
                  <c:v>1969</c:v>
                </c:pt>
                <c:pt idx="13">
                  <c:v>1970</c:v>
                </c:pt>
                <c:pt idx="14">
                  <c:v>1971</c:v>
                </c:pt>
                <c:pt idx="15">
                  <c:v>1972</c:v>
                </c:pt>
                <c:pt idx="16">
                  <c:v>1973</c:v>
                </c:pt>
                <c:pt idx="17">
                  <c:v>1974</c:v>
                </c:pt>
                <c:pt idx="18">
                  <c:v>1975</c:v>
                </c:pt>
                <c:pt idx="19">
                  <c:v>1976</c:v>
                </c:pt>
                <c:pt idx="20">
                  <c:v>1977</c:v>
                </c:pt>
                <c:pt idx="21">
                  <c:v>1978</c:v>
                </c:pt>
                <c:pt idx="22">
                  <c:v>1979</c:v>
                </c:pt>
                <c:pt idx="23">
                  <c:v>1980</c:v>
                </c:pt>
                <c:pt idx="24">
                  <c:v>1981</c:v>
                </c:pt>
                <c:pt idx="25">
                  <c:v>1982</c:v>
                </c:pt>
                <c:pt idx="26">
                  <c:v>1984</c:v>
                </c:pt>
                <c:pt idx="27">
                  <c:v>1985</c:v>
                </c:pt>
                <c:pt idx="28">
                  <c:v>1986</c:v>
                </c:pt>
                <c:pt idx="29">
                  <c:v>1987</c:v>
                </c:pt>
                <c:pt idx="30">
                  <c:v>1988</c:v>
                </c:pt>
                <c:pt idx="31">
                  <c:v>1989</c:v>
                </c:pt>
                <c:pt idx="32">
                  <c:v>1991</c:v>
                </c:pt>
                <c:pt idx="33">
                  <c:v>1992</c:v>
                </c:pt>
                <c:pt idx="34">
                  <c:v>1993</c:v>
                </c:pt>
                <c:pt idx="35">
                  <c:v>1994</c:v>
                </c:pt>
                <c:pt idx="36">
                  <c:v>1995</c:v>
                </c:pt>
                <c:pt idx="37">
                  <c:v>1996</c:v>
                </c:pt>
                <c:pt idx="38">
                  <c:v>2002</c:v>
                </c:pt>
                <c:pt idx="39">
                  <c:v>2003</c:v>
                </c:pt>
                <c:pt idx="40">
                  <c:v>2007</c:v>
                </c:pt>
                <c:pt idx="41">
                  <c:v>2008</c:v>
                </c:pt>
                <c:pt idx="42">
                  <c:v>2011</c:v>
                </c:pt>
                <c:pt idx="43">
                  <c:v>2012</c:v>
                </c:pt>
                <c:pt idx="44">
                  <c:v>2013</c:v>
                </c:pt>
                <c:pt idx="45">
                  <c:v>2014</c:v>
                </c:pt>
                <c:pt idx="46">
                  <c:v>2015</c:v>
                </c:pt>
                <c:pt idx="47">
                  <c:v>2016</c:v>
                </c:pt>
              </c:numCache>
            </c:numRef>
          </c:xVal>
          <c:yVal>
            <c:numRef>
              <c:f>[1]Sheet7!$L$4:$L$51</c:f>
              <c:numCache>
                <c:formatCode>General</c:formatCode>
                <c:ptCount val="48"/>
                <c:pt idx="0">
                  <c:v>2.9375654440000001</c:v>
                </c:pt>
                <c:pt idx="1">
                  <c:v>3.2495455490208323</c:v>
                </c:pt>
                <c:pt idx="2">
                  <c:v>3.199575327326087</c:v>
                </c:pt>
                <c:pt idx="3">
                  <c:v>3.6593893860799991</c:v>
                </c:pt>
                <c:pt idx="4">
                  <c:v>3.2487222222222223</c:v>
                </c:pt>
                <c:pt idx="5">
                  <c:v>3.1923142857142857</c:v>
                </c:pt>
                <c:pt idx="6">
                  <c:v>3.4409428571428569</c:v>
                </c:pt>
                <c:pt idx="7">
                  <c:v>3.4759743589743586</c:v>
                </c:pt>
                <c:pt idx="8">
                  <c:v>3.5088666666666661</c:v>
                </c:pt>
                <c:pt idx="9">
                  <c:v>3.7203846153846163</c:v>
                </c:pt>
                <c:pt idx="10">
                  <c:v>3.8170499999999996</c:v>
                </c:pt>
                <c:pt idx="11">
                  <c:v>3.8887826086956525</c:v>
                </c:pt>
                <c:pt idx="12">
                  <c:v>3.3509999999999995</c:v>
                </c:pt>
                <c:pt idx="13">
                  <c:v>3.6506888888888898</c:v>
                </c:pt>
                <c:pt idx="14">
                  <c:v>3.8394468085106377</c:v>
                </c:pt>
                <c:pt idx="15">
                  <c:v>3.58466</c:v>
                </c:pt>
                <c:pt idx="16">
                  <c:v>3.6116666666666672</c:v>
                </c:pt>
                <c:pt idx="17">
                  <c:v>3.5667173913043477</c:v>
                </c:pt>
                <c:pt idx="18">
                  <c:v>3.5498723404255319</c:v>
                </c:pt>
                <c:pt idx="19">
                  <c:v>3.3648125000000007</c:v>
                </c:pt>
                <c:pt idx="20">
                  <c:v>3.580162790697675</c:v>
                </c:pt>
                <c:pt idx="21">
                  <c:v>3.4365882352941184</c:v>
                </c:pt>
                <c:pt idx="22">
                  <c:v>3.4755214898275866</c:v>
                </c:pt>
                <c:pt idx="23">
                  <c:v>3.5326659451724138</c:v>
                </c:pt>
                <c:pt idx="24">
                  <c:v>4.0605970632799986</c:v>
                </c:pt>
                <c:pt idx="25">
                  <c:v>3.7913377531666672</c:v>
                </c:pt>
                <c:pt idx="26">
                  <c:v>3.4758512548723406</c:v>
                </c:pt>
                <c:pt idx="27">
                  <c:v>3.5572801023225802</c:v>
                </c:pt>
                <c:pt idx="28">
                  <c:v>3.3949104439999997</c:v>
                </c:pt>
                <c:pt idx="29">
                  <c:v>3.4346084414897975</c:v>
                </c:pt>
                <c:pt idx="30">
                  <c:v>3.4775056691363648</c:v>
                </c:pt>
                <c:pt idx="31">
                  <c:v>3.5436210297346937</c:v>
                </c:pt>
                <c:pt idx="32">
                  <c:v>3.3966801986363637</c:v>
                </c:pt>
                <c:pt idx="33">
                  <c:v>3.2826743098000009</c:v>
                </c:pt>
                <c:pt idx="34">
                  <c:v>3.3936307671400003</c:v>
                </c:pt>
                <c:pt idx="35">
                  <c:v>3.5099207036938784</c:v>
                </c:pt>
                <c:pt idx="36">
                  <c:v>3.5256859036785717</c:v>
                </c:pt>
                <c:pt idx="37">
                  <c:v>3.7629204017333326</c:v>
                </c:pt>
                <c:pt idx="38">
                  <c:v>3.3740792832352935</c:v>
                </c:pt>
                <c:pt idx="39">
                  <c:v>3.3836714947105264</c:v>
                </c:pt>
                <c:pt idx="40">
                  <c:v>3.2929349426249992</c:v>
                </c:pt>
                <c:pt idx="41">
                  <c:v>3.395301247352942</c:v>
                </c:pt>
                <c:pt idx="42">
                  <c:v>3.2542338966800002</c:v>
                </c:pt>
                <c:pt idx="43">
                  <c:v>3.1395571649333336</c:v>
                </c:pt>
                <c:pt idx="44">
                  <c:v>3.5171637441020405</c:v>
                </c:pt>
                <c:pt idx="45">
                  <c:v>3.3210054166999998</c:v>
                </c:pt>
                <c:pt idx="46">
                  <c:v>3.1514645060599999</c:v>
                </c:pt>
                <c:pt idx="47">
                  <c:v>3.2658608431000005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F89-4B21-894B-F8C0216F8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80991"/>
        <c:axId val="206478079"/>
      </c:scatterChart>
      <c:valAx>
        <c:axId val="155701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409796800"/>
        <c:crosses val="autoZero"/>
        <c:crossBetween val="midCat"/>
      </c:valAx>
      <c:valAx>
        <c:axId val="1409796800"/>
        <c:scaling>
          <c:orientation val="minMax"/>
          <c:max val="5"/>
          <c:min val="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GB" b="0"/>
                  <a:t>total scale radius (mm)</a:t>
                </a:r>
              </a:p>
            </c:rich>
          </c:tx>
          <c:layout>
            <c:manualLayout>
              <c:xMode val="edge"/>
              <c:yMode val="edge"/>
              <c:x val="3.1435578581469309E-2"/>
              <c:y val="0.1728919270833333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557014032"/>
        <c:crosses val="autoZero"/>
        <c:crossBetween val="midCat"/>
        <c:majorUnit val="1"/>
      </c:valAx>
      <c:valAx>
        <c:axId val="206478079"/>
        <c:scaling>
          <c:orientation val="minMax"/>
          <c:max val="5"/>
          <c:min val="2"/>
        </c:scaling>
        <c:delete val="0"/>
        <c:axPos val="r"/>
        <c:numFmt formatCode="General" sourceLinked="1"/>
        <c:majorTickMark val="out"/>
        <c:minorTickMark val="none"/>
        <c:tickLblPos val="none"/>
        <c:spPr>
          <a:ln>
            <a:solidFill>
              <a:sysClr val="windowText" lastClr="000000"/>
            </a:solidFill>
          </a:ln>
        </c:spPr>
        <c:crossAx val="206480991"/>
        <c:crosses val="max"/>
        <c:crossBetween val="midCat"/>
      </c:valAx>
      <c:valAx>
        <c:axId val="2064809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6478079"/>
        <c:crosses val="autoZero"/>
        <c:crossBetween val="midCat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E5376-DE07-4D7B-AE02-728493B8C90C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F39B3-45ED-4284-981C-A91158269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8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a typeface="Calibri" panose="020F0502020204030204" pitchFamily="34" charset="0"/>
              </a:rPr>
              <a:t>On left: scale growth at sea was non-linear &amp; rate of growth varied between pop</a:t>
            </a:r>
            <a:r>
              <a:rPr lang="en-GB" sz="1200" dirty="0">
                <a:ea typeface="Calibri" panose="020F0502020204030204" pitchFamily="34" charset="0"/>
              </a:rPr>
              <a:t>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On right: </a:t>
            </a:r>
            <a:r>
              <a:rPr lang="en-I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heoretical fish with same scale radius on entry, but different pop-specific growth rates = wild fish had enhanced growth at sea vs ranched fish &amp; faster growth wasn’t just size-dependent growth but rather a compensatory response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F39B3-45ED-4284-981C-A91158269C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5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1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65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3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03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3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117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1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29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55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9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82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CB80-0A8A-4259-9BAC-8ACB886AD6B0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01AD-ADFD-420F-BFB6-F6B618C6F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uble Wave 19">
            <a:extLst>
              <a:ext uri="{FF2B5EF4-FFF2-40B4-BE49-F238E27FC236}">
                <a16:creationId xmlns:a16="http://schemas.microsoft.com/office/drawing/2014/main" id="{F14C515D-0DD2-4AFA-8BD5-0A16F38E3E92}"/>
              </a:ext>
            </a:extLst>
          </p:cNvPr>
          <p:cNvSpPr/>
          <p:nvPr/>
        </p:nvSpPr>
        <p:spPr>
          <a:xfrm rot="1029471">
            <a:off x="3236196" y="-1109301"/>
            <a:ext cx="6355025" cy="2187427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22564-8899-4357-8930-87028F0AA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4582" y="1646104"/>
            <a:ext cx="6414836" cy="16557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200" dirty="0"/>
              <a:t>Wild &amp; ranched Atlantic salmon growth over 62 years in the </a:t>
            </a:r>
            <a:r>
              <a:rPr lang="en-IE" sz="3200" dirty="0" err="1"/>
              <a:t>Burrishoole</a:t>
            </a:r>
            <a:endParaRPr lang="en-GB" sz="3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8DA12A-9DC7-426C-A8EE-C2559B37C84E}"/>
              </a:ext>
            </a:extLst>
          </p:cNvPr>
          <p:cNvSpPr txBox="1">
            <a:spLocks/>
          </p:cNvSpPr>
          <p:nvPr/>
        </p:nvSpPr>
        <p:spPr>
          <a:xfrm>
            <a:off x="4246159" y="124950"/>
            <a:ext cx="5526301" cy="5629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2800" b="1" dirty="0">
                <a:solidFill>
                  <a:schemeClr val="bg1"/>
                </a:solidFill>
              </a:rPr>
              <a:t>Unlocking the archive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E6-F8DE-44DB-963D-B2D3F8A4F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89773" l="5741" r="92767">
                        <a14:foregroundMark x1="11366" y1="39394" x2="7233" y2="50379"/>
                        <a14:foregroundMark x1="15959" y1="47348" x2="15959" y2="47348"/>
                        <a14:foregroundMark x1="86912" y1="50379" x2="90930" y2="55682"/>
                        <a14:foregroundMark x1="90930" y1="78409" x2="90930" y2="78409"/>
                        <a14:foregroundMark x1="8611" y1="76136" x2="76693" y2="79167"/>
                        <a14:foregroundMark x1="76693" y1="79167" x2="90471" y2="77652"/>
                        <a14:foregroundMark x1="90471" y1="77652" x2="91619" y2="77652"/>
                        <a14:foregroundMark x1="6774" y1="70076" x2="80597" y2="75379"/>
                        <a14:foregroundMark x1="80597" y1="75379" x2="90700" y2="74621"/>
                        <a14:foregroundMark x1="92308" y1="80682" x2="5741" y2="80682"/>
                        <a14:foregroundMark x1="5741" y1="80682" x2="8152" y2="51894"/>
                        <a14:foregroundMark x1="89552" y1="51136" x2="78530" y2="80682"/>
                        <a14:foregroundMark x1="78530" y1="80682" x2="64983" y2="77652"/>
                        <a14:foregroundMark x1="91848" y1="52652" x2="83008" y2="85606"/>
                        <a14:foregroundMark x1="83008" y1="85606" x2="10448" y2="80682"/>
                        <a14:foregroundMark x1="10448" y1="80682" x2="7463" y2="35606"/>
                        <a14:foregroundMark x1="7463" y1="35606" x2="35132" y2="18182"/>
                        <a14:foregroundMark x1="35132" y1="18182" x2="79449" y2="18182"/>
                        <a14:foregroundMark x1="79449" y1="18182" x2="92537" y2="32576"/>
                        <a14:foregroundMark x1="92537" y1="32576" x2="92767" y2="57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8"/>
            <a:ext cx="3617699" cy="1097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EA7782-F4E2-47AC-9E65-83B45E5091DE}"/>
              </a:ext>
            </a:extLst>
          </p:cNvPr>
          <p:cNvSpPr/>
          <p:nvPr/>
        </p:nvSpPr>
        <p:spPr>
          <a:xfrm>
            <a:off x="421106" y="5558589"/>
            <a:ext cx="5739063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E" dirty="0">
                <a:ea typeface="Calibri" panose="020F0502020204030204" pitchFamily="34" charset="0"/>
                <a:cs typeface="Times New Roman" panose="02020603050405020304" pitchFamily="18" charset="0"/>
              </a:rPr>
              <a:t>A. P. Long, L. Vaughan, E. Tray, K. Thomas, N. Ó </a:t>
            </a:r>
            <a:r>
              <a:rPr lang="en-IE" dirty="0" err="1">
                <a:ea typeface="Calibri" panose="020F0502020204030204" pitchFamily="34" charset="0"/>
                <a:cs typeface="Times New Roman" panose="02020603050405020304" pitchFamily="18" charset="0"/>
              </a:rPr>
              <a:t>Maoiléidigh</a:t>
            </a:r>
            <a:r>
              <a:rPr lang="en-IE" dirty="0">
                <a:ea typeface="Calibri" panose="020F0502020204030204" pitchFamily="34" charset="0"/>
                <a:cs typeface="Times New Roman" panose="02020603050405020304" pitchFamily="18" charset="0"/>
              </a:rPr>
              <a:t>, R. Poole, D. Cotter, A. </a:t>
            </a:r>
            <a:r>
              <a:rPr lang="en-IE" dirty="0" err="1">
                <a:ea typeface="Calibri" panose="020F0502020204030204" pitchFamily="34" charset="0"/>
                <a:cs typeface="Times New Roman" panose="02020603050405020304" pitchFamily="18" charset="0"/>
              </a:rPr>
              <a:t>Doogan</a:t>
            </a:r>
            <a:r>
              <a:rPr lang="en-IE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E" b="1" dirty="0">
                <a:ea typeface="Calibri" panose="020F0502020204030204" pitchFamily="34" charset="0"/>
                <a:cs typeface="Times New Roman" panose="02020603050405020304" pitchFamily="18" charset="0"/>
              </a:rPr>
              <a:t>D. Brophy</a:t>
            </a:r>
            <a:endParaRPr lang="en-GB" sz="1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EC4D60-D3B3-4734-A8F7-95BB91B05442}"/>
              </a:ext>
            </a:extLst>
          </p:cNvPr>
          <p:cNvSpPr txBox="1">
            <a:spLocks/>
          </p:cNvSpPr>
          <p:nvPr/>
        </p:nvSpPr>
        <p:spPr>
          <a:xfrm>
            <a:off x="1143000" y="3838659"/>
            <a:ext cx="6858000" cy="70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E" sz="3200" dirty="0"/>
              <a:t>Dr Aidan Long</a:t>
            </a:r>
            <a:endParaRPr lang="en-GB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9F7079-3873-4447-85DF-ADB66AA2C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67" y="5882969"/>
            <a:ext cx="2526424" cy="6370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442943-99D3-4069-9D07-6D639EFA03C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15" y="3580920"/>
            <a:ext cx="1372776" cy="1100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6F33F7-2544-41B5-B6DF-22B1C54D2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78" y="4944970"/>
            <a:ext cx="2127513" cy="6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Return size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D13EF0F-7E36-44B3-9649-96DECDFCAC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3" y="1800233"/>
            <a:ext cx="5068570" cy="482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20949-3829-4143-97BD-538520E5F0B4}"/>
              </a:ext>
            </a:extLst>
          </p:cNvPr>
          <p:cNvSpPr txBox="1"/>
          <p:nvPr/>
        </p:nvSpPr>
        <p:spPr>
          <a:xfrm>
            <a:off x="7603590" y="1818913"/>
            <a:ext cx="79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Return</a:t>
            </a:r>
          </a:p>
          <a:p>
            <a:r>
              <a:rPr lang="en-GB" sz="1400" b="1" dirty="0"/>
              <a:t>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22093-FC2B-4431-828E-14783FAAA2A3}"/>
              </a:ext>
            </a:extLst>
          </p:cNvPr>
          <p:cNvSpPr txBox="1"/>
          <p:nvPr/>
        </p:nvSpPr>
        <p:spPr>
          <a:xfrm>
            <a:off x="7603589" y="4270581"/>
            <a:ext cx="79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Return</a:t>
            </a:r>
          </a:p>
          <a:p>
            <a:r>
              <a:rPr lang="en-GB" sz="1400" b="1" dirty="0"/>
              <a:t>Weight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2" y="2025558"/>
            <a:ext cx="2510334" cy="4351338"/>
          </a:xfrm>
        </p:spPr>
        <p:txBody>
          <a:bodyPr/>
          <a:lstStyle/>
          <a:p>
            <a:r>
              <a:rPr lang="en-GB" dirty="0"/>
              <a:t>Long-term    in length &amp; weight</a:t>
            </a:r>
          </a:p>
          <a:p>
            <a:endParaRPr lang="en-GB" dirty="0"/>
          </a:p>
          <a:p>
            <a:r>
              <a:rPr lang="en-GB" dirty="0"/>
              <a:t>After 2000s: Ranched fish 3.5% longer &amp; 11.2% heavier than wild fish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E494E-C5BE-44EB-8B4E-C3BEF19AAB45}"/>
              </a:ext>
            </a:extLst>
          </p:cNvPr>
          <p:cNvCxnSpPr/>
          <p:nvPr/>
        </p:nvCxnSpPr>
        <p:spPr>
          <a:xfrm>
            <a:off x="2435787" y="2025558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F38DDF-BEE0-436D-BE6A-10105D5004EE}"/>
              </a:ext>
            </a:extLst>
          </p:cNvPr>
          <p:cNvGrpSpPr/>
          <p:nvPr/>
        </p:nvGrpSpPr>
        <p:grpSpPr>
          <a:xfrm>
            <a:off x="7686792" y="892191"/>
            <a:ext cx="1413739" cy="903253"/>
            <a:chOff x="7529111" y="1002501"/>
            <a:chExt cx="1120960" cy="90325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2E278C-7002-4E84-A5A0-A4E91E5FAE6A}"/>
                </a:ext>
              </a:extLst>
            </p:cNvPr>
            <p:cNvSpPr/>
            <p:nvPr/>
          </p:nvSpPr>
          <p:spPr>
            <a:xfrm>
              <a:off x="7529111" y="1053580"/>
              <a:ext cx="204690" cy="21794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148F06F-03BB-42CB-BA5A-B2C76DD976CA}"/>
                </a:ext>
              </a:extLst>
            </p:cNvPr>
            <p:cNvSpPr/>
            <p:nvPr/>
          </p:nvSpPr>
          <p:spPr>
            <a:xfrm>
              <a:off x="7534743" y="1343817"/>
              <a:ext cx="193427" cy="221575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B7E5B7-DF70-4F22-88F3-9D193BAF3672}"/>
                </a:ext>
              </a:extLst>
            </p:cNvPr>
            <p:cNvSpPr txBox="1"/>
            <p:nvPr/>
          </p:nvSpPr>
          <p:spPr>
            <a:xfrm>
              <a:off x="7728171" y="1002501"/>
              <a:ext cx="78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Wild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069D87-530F-4698-AF90-1FB694C1E043}"/>
                </a:ext>
              </a:extLst>
            </p:cNvPr>
            <p:cNvSpPr txBox="1"/>
            <p:nvPr/>
          </p:nvSpPr>
          <p:spPr>
            <a:xfrm>
              <a:off x="7739434" y="1259423"/>
              <a:ext cx="910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Ranched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80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Compensatory growth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EE45496-9B2C-4B34-A51A-67D797E7F0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89"/>
          <a:stretch/>
        </p:blipFill>
        <p:spPr>
          <a:xfrm>
            <a:off x="266699" y="2063727"/>
            <a:ext cx="4138705" cy="2131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F8A15-5154-4024-B50D-29F853CDE6CB}"/>
              </a:ext>
            </a:extLst>
          </p:cNvPr>
          <p:cNvSpPr txBox="1"/>
          <p:nvPr/>
        </p:nvSpPr>
        <p:spPr>
          <a:xfrm>
            <a:off x="852189" y="4356535"/>
            <a:ext cx="3553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Month of marine residency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045F41-9A6A-4AA0-812C-51D4EA278D0E}"/>
              </a:ext>
            </a:extLst>
          </p:cNvPr>
          <p:cNvGrpSpPr/>
          <p:nvPr/>
        </p:nvGrpSpPr>
        <p:grpSpPr>
          <a:xfrm>
            <a:off x="2870621" y="3275166"/>
            <a:ext cx="1339428" cy="564699"/>
            <a:chOff x="7424257" y="1102072"/>
            <a:chExt cx="1339428" cy="5646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751DF8-A6A8-490A-99A3-3B62660122EB}"/>
                </a:ext>
              </a:extLst>
            </p:cNvPr>
            <p:cNvGrpSpPr/>
            <p:nvPr/>
          </p:nvGrpSpPr>
          <p:grpSpPr>
            <a:xfrm>
              <a:off x="7841785" y="1102072"/>
              <a:ext cx="921900" cy="564699"/>
              <a:chOff x="7728171" y="1002501"/>
              <a:chExt cx="921900" cy="56469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F4AF0A-2C67-43E8-B2EB-571CA906B38D}"/>
                  </a:ext>
                </a:extLst>
              </p:cNvPr>
              <p:cNvSpPr txBox="1"/>
              <p:nvPr/>
            </p:nvSpPr>
            <p:spPr>
              <a:xfrm>
                <a:off x="7728171" y="1002501"/>
                <a:ext cx="7871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Wild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9DD166-27CF-44DC-9CF1-0477B17D9425}"/>
                  </a:ext>
                </a:extLst>
              </p:cNvPr>
              <p:cNvSpPr txBox="1"/>
              <p:nvPr/>
            </p:nvSpPr>
            <p:spPr>
              <a:xfrm>
                <a:off x="7739434" y="1259423"/>
                <a:ext cx="910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Ranched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16A200-2487-4C4E-8106-81E254D78BB2}"/>
                </a:ext>
              </a:extLst>
            </p:cNvPr>
            <p:cNvCxnSpPr/>
            <p:nvPr/>
          </p:nvCxnSpPr>
          <p:spPr>
            <a:xfrm>
              <a:off x="7424257" y="1512882"/>
              <a:ext cx="4175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1CBA52-B487-45A1-BB6E-D25CBC9AB827}"/>
                </a:ext>
              </a:extLst>
            </p:cNvPr>
            <p:cNvCxnSpPr/>
            <p:nvPr/>
          </p:nvCxnSpPr>
          <p:spPr>
            <a:xfrm>
              <a:off x="7424257" y="1255960"/>
              <a:ext cx="417528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539AF62-829B-4277-AFDB-F356AD8E20EE}"/>
              </a:ext>
            </a:extLst>
          </p:cNvPr>
          <p:cNvSpPr/>
          <p:nvPr/>
        </p:nvSpPr>
        <p:spPr>
          <a:xfrm>
            <a:off x="434035" y="5051304"/>
            <a:ext cx="43895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400" dirty="0">
                <a:ea typeface="Calibri" panose="020F0502020204030204" pitchFamily="34" charset="0"/>
              </a:rPr>
              <a:t>growth at sea = non-linear</a:t>
            </a:r>
          </a:p>
          <a:p>
            <a:endParaRPr lang="en-IE" sz="800" dirty="0">
              <a:ea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400" dirty="0">
                <a:ea typeface="Calibri" panose="020F0502020204030204" pitchFamily="34" charset="0"/>
              </a:rPr>
              <a:t>growth rate varied between wild &amp; ranched</a:t>
            </a:r>
            <a:endParaRPr lang="en-GB" sz="2400" dirty="0"/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4DB5A767-4679-4D20-9AB3-D0B6A3E598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" t="47743" r="270" b="2361"/>
          <a:stretch/>
        </p:blipFill>
        <p:spPr>
          <a:xfrm>
            <a:off x="4456900" y="1958162"/>
            <a:ext cx="4276020" cy="26340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0C763-C184-4B5C-B9F2-5E7BBA237AAB}"/>
              </a:ext>
            </a:extLst>
          </p:cNvPr>
          <p:cNvSpPr/>
          <p:nvPr/>
        </p:nvSpPr>
        <p:spPr>
          <a:xfrm>
            <a:off x="4741444" y="5051303"/>
            <a:ext cx="43895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400" dirty="0">
                <a:ea typeface="Calibri" panose="020F0502020204030204" pitchFamily="34" charset="0"/>
              </a:rPr>
              <a:t>Theoretical growth plots </a:t>
            </a:r>
          </a:p>
          <a:p>
            <a:endParaRPr lang="en-IE" sz="800" dirty="0">
              <a:ea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400" dirty="0">
                <a:ea typeface="Calibri" panose="020F0502020204030204" pitchFamily="34" charset="0"/>
              </a:rPr>
              <a:t>not size-dependent growth but a compensatory response</a:t>
            </a:r>
            <a:endParaRPr lang="en-GB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7FB33-62BF-4CB5-8A85-675C03A6AAE6}"/>
              </a:ext>
            </a:extLst>
          </p:cNvPr>
          <p:cNvSpPr txBox="1"/>
          <p:nvPr/>
        </p:nvSpPr>
        <p:spPr>
          <a:xfrm>
            <a:off x="6161103" y="4407504"/>
            <a:ext cx="11008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/>
              <a:t>Wild with ranched growth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B1B8C8-3EC4-4C55-9B2F-C5FF728A9AA7}"/>
              </a:ext>
            </a:extLst>
          </p:cNvPr>
          <p:cNvSpPr txBox="1"/>
          <p:nvPr/>
        </p:nvSpPr>
        <p:spPr>
          <a:xfrm>
            <a:off x="7492752" y="4407504"/>
            <a:ext cx="11807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/>
              <a:t>ranched with wild growth</a:t>
            </a:r>
          </a:p>
        </p:txBody>
      </p:sp>
    </p:spTree>
    <p:extLst>
      <p:ext uri="{BB962C8B-B14F-4D97-AF65-F5344CB8AC3E}">
        <p14:creationId xmlns:p14="http://schemas.microsoft.com/office/powerpoint/2010/main" val="250421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Compensatory growth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2" y="2025558"/>
            <a:ext cx="7997856" cy="4351338"/>
          </a:xfrm>
        </p:spPr>
        <p:txBody>
          <a:bodyPr>
            <a:normAutofit/>
          </a:bodyPr>
          <a:lstStyle/>
          <a:p>
            <a:r>
              <a:rPr lang="en-IE" dirty="0"/>
              <a:t>Facultative response that maximises long-term fitness &amp; well documented in </a:t>
            </a:r>
            <a:r>
              <a:rPr lang="en-GB" dirty="0"/>
              <a:t>salmon</a:t>
            </a:r>
            <a:endParaRPr lang="en-GB" i="1" dirty="0"/>
          </a:p>
          <a:p>
            <a:endParaRPr lang="en-GB" sz="800" dirty="0"/>
          </a:p>
          <a:p>
            <a:r>
              <a:rPr lang="en-GB" dirty="0"/>
              <a:t>Higher food intake, higher predation risk</a:t>
            </a:r>
          </a:p>
          <a:p>
            <a:endParaRPr lang="en-GB" sz="800" dirty="0"/>
          </a:p>
          <a:p>
            <a:r>
              <a:rPr lang="en-GB" dirty="0"/>
              <a:t>Falls in line with the “Critical size hypothesis”</a:t>
            </a:r>
          </a:p>
          <a:p>
            <a:endParaRPr lang="en-GB" sz="800" dirty="0"/>
          </a:p>
          <a:p>
            <a:r>
              <a:rPr lang="en-IE" dirty="0"/>
              <a:t>Wild fish did this to reach a threshold size and ensure survival in the marine environment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1475F-3E75-4725-B931-65A0027B3234}"/>
              </a:ext>
            </a:extLst>
          </p:cNvPr>
          <p:cNvSpPr txBox="1"/>
          <p:nvPr/>
        </p:nvSpPr>
        <p:spPr>
          <a:xfrm>
            <a:off x="99094" y="6488668"/>
            <a:ext cx="9044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Peyronnet</a:t>
            </a:r>
            <a:r>
              <a:rPr lang="en-GB" sz="1400" dirty="0"/>
              <a:t> et al. (2007)</a:t>
            </a:r>
          </a:p>
        </p:txBody>
      </p:sp>
    </p:spTree>
    <p:extLst>
      <p:ext uri="{BB962C8B-B14F-4D97-AF65-F5344CB8AC3E}">
        <p14:creationId xmlns:p14="http://schemas.microsoft.com/office/powerpoint/2010/main" val="131568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Declining PSG across NEA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1" y="2025558"/>
            <a:ext cx="8262552" cy="4351338"/>
          </a:xfrm>
        </p:spPr>
        <p:txBody>
          <a:bodyPr/>
          <a:lstStyle/>
          <a:p>
            <a:r>
              <a:rPr lang="en-GB" dirty="0"/>
              <a:t>Similar       trend in PSG in other European catchments</a:t>
            </a:r>
          </a:p>
          <a:p>
            <a:endParaRPr lang="en-GB" sz="800" dirty="0"/>
          </a:p>
          <a:p>
            <a:r>
              <a:rPr lang="en-IE" dirty="0"/>
              <a:t>North </a:t>
            </a:r>
            <a:r>
              <a:rPr lang="en-IE" dirty="0" err="1"/>
              <a:t>Esk</a:t>
            </a:r>
            <a:r>
              <a:rPr lang="en-IE" dirty="0"/>
              <a:t> -       no. summer growth checks after 2000</a:t>
            </a:r>
          </a:p>
          <a:p>
            <a:endParaRPr lang="en-GB" sz="800" dirty="0"/>
          </a:p>
          <a:p>
            <a:r>
              <a:rPr lang="en-GB" dirty="0"/>
              <a:t>Drammen -  Gradual     PSG from 1980s to 2000s</a:t>
            </a:r>
          </a:p>
          <a:p>
            <a:endParaRPr lang="en-GB" sz="800" dirty="0"/>
          </a:p>
          <a:p>
            <a:r>
              <a:rPr lang="en-GB" dirty="0" err="1"/>
              <a:t>Imsa</a:t>
            </a:r>
            <a:r>
              <a:rPr lang="en-GB" dirty="0"/>
              <a:t> -      length &amp; condition factor of grilse after 2000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E494E-C5BE-44EB-8B4E-C3BEF19AAB45}"/>
              </a:ext>
            </a:extLst>
          </p:cNvPr>
          <p:cNvCxnSpPr/>
          <p:nvPr/>
        </p:nvCxnSpPr>
        <p:spPr>
          <a:xfrm>
            <a:off x="2026714" y="2025558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BA7C1-BF71-484E-A6C7-EEAEAB79305E}"/>
              </a:ext>
            </a:extLst>
          </p:cNvPr>
          <p:cNvCxnSpPr>
            <a:cxnSpLocks/>
          </p:cNvCxnSpPr>
          <p:nvPr/>
        </p:nvCxnSpPr>
        <p:spPr>
          <a:xfrm rot="10800000">
            <a:off x="2672409" y="2792314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507463-E4D7-42B0-B83C-6B9A0006618D}"/>
              </a:ext>
            </a:extLst>
          </p:cNvPr>
          <p:cNvSpPr txBox="1"/>
          <p:nvPr/>
        </p:nvSpPr>
        <p:spPr>
          <a:xfrm>
            <a:off x="99094" y="6488668"/>
            <a:ext cx="90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Todd </a:t>
            </a:r>
            <a:r>
              <a:rPr lang="en-IE" i="1" dirty="0"/>
              <a:t>et al</a:t>
            </a:r>
            <a:r>
              <a:rPr lang="en-IE" dirty="0"/>
              <a:t>. (2021), McCarthy </a:t>
            </a:r>
            <a:r>
              <a:rPr lang="en-IE" i="1" dirty="0"/>
              <a:t>et al.</a:t>
            </a:r>
            <a:r>
              <a:rPr lang="en-IE" dirty="0"/>
              <a:t>, 2008, Jonsson </a:t>
            </a:r>
            <a:r>
              <a:rPr lang="en-IE" i="1" dirty="0"/>
              <a:t>et al.</a:t>
            </a:r>
            <a:r>
              <a:rPr lang="en-IE" dirty="0"/>
              <a:t>, 2016 </a:t>
            </a:r>
            <a:endParaRPr lang="en-GB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B5265-5158-4F56-B65D-1452E64D9873}"/>
              </a:ext>
            </a:extLst>
          </p:cNvPr>
          <p:cNvCxnSpPr/>
          <p:nvPr/>
        </p:nvCxnSpPr>
        <p:spPr>
          <a:xfrm>
            <a:off x="3914456" y="3575585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B30484-AA37-467A-9D12-31055230FAAE}"/>
              </a:ext>
            </a:extLst>
          </p:cNvPr>
          <p:cNvCxnSpPr/>
          <p:nvPr/>
        </p:nvCxnSpPr>
        <p:spPr>
          <a:xfrm>
            <a:off x="1954708" y="4296986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74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SST &amp; post smolt growth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2" y="1663638"/>
            <a:ext cx="7997856" cy="4351338"/>
          </a:xfrm>
        </p:spPr>
        <p:txBody>
          <a:bodyPr/>
          <a:lstStyle/>
          <a:p>
            <a:r>
              <a:rPr lang="en-GB" dirty="0"/>
              <a:t>1 explanation: Indirect – Large-scale </a:t>
            </a:r>
            <a:r>
              <a:rPr lang="en-IE" dirty="0"/>
              <a:t>changes in the oceanographic regime of the NEA due to basin-wide ocean warming</a:t>
            </a:r>
            <a:endParaRPr lang="en-GB" dirty="0"/>
          </a:p>
          <a:p>
            <a:pPr marL="0" indent="0">
              <a:buNone/>
            </a:pPr>
            <a:endParaRPr lang="en-GB" sz="800" dirty="0"/>
          </a:p>
          <a:p>
            <a:r>
              <a:rPr lang="en-GB" dirty="0"/>
              <a:t>Subsequent biological changes in migration corridor (NEA shelf waters) &amp; Norwegian Sea (overwinter)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7B924-9907-4D04-9119-CC3AFB499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9" b="17623"/>
          <a:stretch/>
        </p:blipFill>
        <p:spPr>
          <a:xfrm>
            <a:off x="794085" y="4398945"/>
            <a:ext cx="6588861" cy="1935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BCA82-49B4-4457-A532-705F0A054041}"/>
              </a:ext>
            </a:extLst>
          </p:cNvPr>
          <p:cNvSpPr txBox="1"/>
          <p:nvPr/>
        </p:nvSpPr>
        <p:spPr>
          <a:xfrm>
            <a:off x="-1661960" y="6016827"/>
            <a:ext cx="9044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i="1" dirty="0"/>
              <a:t>et al</a:t>
            </a:r>
            <a:r>
              <a:rPr lang="en-IE" sz="1600" dirty="0"/>
              <a:t>. (2021)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6200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12" y="2025558"/>
            <a:ext cx="7997856" cy="4351338"/>
          </a:xfrm>
        </p:spPr>
        <p:txBody>
          <a:bodyPr>
            <a:normAutofit/>
          </a:bodyPr>
          <a:lstStyle/>
          <a:p>
            <a:r>
              <a:rPr lang="en-GB" dirty="0"/>
              <a:t>PSG in Wild &amp; ranched grilse has declined in </a:t>
            </a:r>
            <a:r>
              <a:rPr lang="en-GB" dirty="0" err="1"/>
              <a:t>Burrishoole</a:t>
            </a:r>
            <a:r>
              <a:rPr lang="en-GB" dirty="0"/>
              <a:t> esp. after 2000</a:t>
            </a:r>
          </a:p>
          <a:p>
            <a:endParaRPr lang="en-GB" sz="800" dirty="0"/>
          </a:p>
          <a:p>
            <a:r>
              <a:rPr lang="en-GB" dirty="0"/>
              <a:t>Relative difference in size between ranched and wild fish    during marine phase due to compensatory growth of wild fish</a:t>
            </a:r>
          </a:p>
          <a:p>
            <a:endParaRPr lang="en-GB" sz="900" dirty="0"/>
          </a:p>
          <a:p>
            <a:r>
              <a:rPr lang="en-GB" dirty="0"/>
              <a:t>     marine growth in grilse common to many NEA catchments from climate-driven ecosystem changes</a:t>
            </a:r>
          </a:p>
          <a:p>
            <a:endParaRPr lang="en-GB" sz="800" dirty="0"/>
          </a:p>
          <a:p>
            <a:r>
              <a:rPr lang="en-GB" dirty="0"/>
              <a:t>Compensatory growth in wild fish       importance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56AD23-64CF-4609-90A5-BD4B1C2358BC}"/>
              </a:ext>
            </a:extLst>
          </p:cNvPr>
          <p:cNvCxnSpPr/>
          <p:nvPr/>
        </p:nvCxnSpPr>
        <p:spPr>
          <a:xfrm>
            <a:off x="958791" y="4704463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215B02-7428-4D20-9DBB-F1B2CFC10745}"/>
              </a:ext>
            </a:extLst>
          </p:cNvPr>
          <p:cNvCxnSpPr>
            <a:cxnSpLocks/>
          </p:cNvCxnSpPr>
          <p:nvPr/>
        </p:nvCxnSpPr>
        <p:spPr>
          <a:xfrm flipV="1">
            <a:off x="5856582" y="5849169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8CB85-03A7-4C04-9ECE-E4082861A2E8}"/>
              </a:ext>
            </a:extLst>
          </p:cNvPr>
          <p:cNvCxnSpPr/>
          <p:nvPr/>
        </p:nvCxnSpPr>
        <p:spPr>
          <a:xfrm>
            <a:off x="1447505" y="3587860"/>
            <a:ext cx="0" cy="359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1DFC9A-E0B7-40F2-A2D6-2C9C98488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70" b="89773" l="5741" r="92767">
                        <a14:foregroundMark x1="11366" y1="39394" x2="7233" y2="50379"/>
                        <a14:foregroundMark x1="15959" y1="47348" x2="15959" y2="47348"/>
                        <a14:foregroundMark x1="86912" y1="50379" x2="90930" y2="55682"/>
                        <a14:foregroundMark x1="90930" y1="78409" x2="90930" y2="78409"/>
                        <a14:foregroundMark x1="8611" y1="76136" x2="76693" y2="79167"/>
                        <a14:foregroundMark x1="76693" y1="79167" x2="90471" y2="77652"/>
                        <a14:foregroundMark x1="90471" y1="77652" x2="91619" y2="77652"/>
                        <a14:foregroundMark x1="6774" y1="70076" x2="80597" y2="75379"/>
                        <a14:foregroundMark x1="80597" y1="75379" x2="90700" y2="74621"/>
                        <a14:foregroundMark x1="92308" y1="80682" x2="5741" y2="80682"/>
                        <a14:foregroundMark x1="5741" y1="80682" x2="8152" y2="51894"/>
                        <a14:foregroundMark x1="89552" y1="51136" x2="78530" y2="80682"/>
                        <a14:foregroundMark x1="78530" y1="80682" x2="64983" y2="77652"/>
                        <a14:foregroundMark x1="91848" y1="52652" x2="83008" y2="85606"/>
                        <a14:foregroundMark x1="83008" y1="85606" x2="10448" y2="80682"/>
                        <a14:foregroundMark x1="10448" y1="80682" x2="7463" y2="35606"/>
                        <a14:foregroundMark x1="7463" y1="35606" x2="35132" y2="18182"/>
                        <a14:foregroundMark x1="35132" y1="18182" x2="79449" y2="18182"/>
                        <a14:foregroundMark x1="79449" y1="18182" x2="92537" y2="32576"/>
                        <a14:foregroundMark x1="92537" y1="32576" x2="92767" y2="57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93" y="29713"/>
            <a:ext cx="3617699" cy="1097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90" y="69303"/>
            <a:ext cx="7886700" cy="1325563"/>
          </a:xfrm>
        </p:spPr>
        <p:txBody>
          <a:bodyPr/>
          <a:lstStyle/>
          <a:p>
            <a:r>
              <a:rPr lang="en-GB" b="1" dirty="0">
                <a:solidFill>
                  <a:srgbClr val="2C6E6D"/>
                </a:solidFill>
              </a:rPr>
              <a:t>Any questions?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DFC9650-FE7A-4616-AA69-0A2DB043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0" y="2383555"/>
            <a:ext cx="7997856" cy="4044677"/>
          </a:xfrm>
        </p:spPr>
        <p:txBody>
          <a:bodyPr>
            <a:noAutofit/>
          </a:bodyPr>
          <a:lstStyle/>
          <a:p>
            <a:r>
              <a:rPr lang="en-IE" sz="1400" dirty="0">
                <a:cs typeface="Times New Roman" panose="02020603050405020304" pitchFamily="18" charset="0"/>
              </a:rPr>
              <a:t>Jonsson, B., Jonsson, N., &amp; </a:t>
            </a:r>
            <a:r>
              <a:rPr lang="en-IE" sz="1400" dirty="0" err="1">
                <a:cs typeface="Times New Roman" panose="02020603050405020304" pitchFamily="18" charset="0"/>
              </a:rPr>
              <a:t>Albretsen</a:t>
            </a:r>
            <a:r>
              <a:rPr lang="en-IE" sz="1400" dirty="0">
                <a:cs typeface="Times New Roman" panose="02020603050405020304" pitchFamily="18" charset="0"/>
              </a:rPr>
              <a:t>, J. (2016). Environmental change influences the life history of salmon </a:t>
            </a:r>
            <a:r>
              <a:rPr lang="en-IE" sz="1400" i="1" dirty="0">
                <a:cs typeface="Times New Roman" panose="02020603050405020304" pitchFamily="18" charset="0"/>
              </a:rPr>
              <a:t>Salmo </a:t>
            </a:r>
            <a:r>
              <a:rPr lang="en-IE" sz="1400" i="1" dirty="0" err="1">
                <a:cs typeface="Times New Roman" panose="02020603050405020304" pitchFamily="18" charset="0"/>
              </a:rPr>
              <a:t>salar</a:t>
            </a:r>
            <a:r>
              <a:rPr lang="en-IE" sz="1400" dirty="0">
                <a:cs typeface="Times New Roman" panose="02020603050405020304" pitchFamily="18" charset="0"/>
              </a:rPr>
              <a:t> in the North Atlantic Ocean. </a:t>
            </a:r>
            <a:r>
              <a:rPr lang="en-IE" sz="1400" i="1" dirty="0">
                <a:cs typeface="Times New Roman" panose="02020603050405020304" pitchFamily="18" charset="0"/>
              </a:rPr>
              <a:t>Journal of Fish Biology</a:t>
            </a:r>
            <a:r>
              <a:rPr lang="en-IE" sz="1400" dirty="0">
                <a:cs typeface="Times New Roman" panose="02020603050405020304" pitchFamily="18" charset="0"/>
              </a:rPr>
              <a:t>, </a:t>
            </a:r>
            <a:r>
              <a:rPr lang="en-IE" sz="1400" i="1" dirty="0">
                <a:cs typeface="Times New Roman" panose="02020603050405020304" pitchFamily="18" charset="0"/>
              </a:rPr>
              <a:t>88</a:t>
            </a:r>
            <a:r>
              <a:rPr lang="en-IE" sz="1400" dirty="0">
                <a:cs typeface="Times New Roman" panose="02020603050405020304" pitchFamily="18" charset="0"/>
              </a:rPr>
              <a:t>, 618–637.</a:t>
            </a:r>
          </a:p>
          <a:p>
            <a:r>
              <a:rPr lang="en-IE" sz="1400" dirty="0">
                <a:cs typeface="Times New Roman" panose="02020603050405020304" pitchFamily="18" charset="0"/>
              </a:rPr>
              <a:t>McCarthy, J. L., Friedland, K. D., &amp; Hansen, L. P. (2008). Monthly indices of the post-smolt growth of Atlantic salmon from the Drammen River, Norway. </a:t>
            </a:r>
            <a:r>
              <a:rPr lang="en-IE" sz="1400" i="1" dirty="0">
                <a:cs typeface="Times New Roman" panose="02020603050405020304" pitchFamily="18" charset="0"/>
              </a:rPr>
              <a:t>Journal of Fish Biology</a:t>
            </a:r>
            <a:r>
              <a:rPr lang="en-IE" sz="1400" dirty="0">
                <a:cs typeface="Times New Roman" panose="02020603050405020304" pitchFamily="18" charset="0"/>
              </a:rPr>
              <a:t>, </a:t>
            </a:r>
            <a:r>
              <a:rPr lang="en-IE" sz="1400" i="1" dirty="0">
                <a:cs typeface="Times New Roman" panose="02020603050405020304" pitchFamily="18" charset="0"/>
              </a:rPr>
              <a:t>72</a:t>
            </a:r>
            <a:r>
              <a:rPr lang="en-IE" sz="1400" dirty="0">
                <a:cs typeface="Times New Roman" panose="02020603050405020304" pitchFamily="18" charset="0"/>
              </a:rPr>
              <a:t>, 1572–1588.</a:t>
            </a:r>
          </a:p>
          <a:p>
            <a:r>
              <a:rPr lang="en-IE" sz="1400" dirty="0" err="1">
                <a:cs typeface="Times New Roman" panose="02020603050405020304" pitchFamily="18" charset="0"/>
              </a:rPr>
              <a:t>Peyronnet</a:t>
            </a:r>
            <a:r>
              <a:rPr lang="en-IE" sz="1400" dirty="0">
                <a:cs typeface="Times New Roman" panose="02020603050405020304" pitchFamily="18" charset="0"/>
              </a:rPr>
              <a:t>, A., Friedland, K. D., &amp; Ó </a:t>
            </a:r>
            <a:r>
              <a:rPr lang="en-IE" sz="1400" dirty="0" err="1">
                <a:cs typeface="Times New Roman" panose="02020603050405020304" pitchFamily="18" charset="0"/>
              </a:rPr>
              <a:t>Maoileidigh</a:t>
            </a:r>
            <a:r>
              <a:rPr lang="en-IE" sz="1400" dirty="0">
                <a:cs typeface="Times New Roman" panose="02020603050405020304" pitchFamily="18" charset="0"/>
              </a:rPr>
              <a:t>, N. (2008). Different ocean and climate factors control the marine survival of wild and hatchery Atlantic salmon </a:t>
            </a:r>
            <a:r>
              <a:rPr lang="en-IE" sz="1400" i="1" dirty="0">
                <a:cs typeface="Times New Roman" panose="02020603050405020304" pitchFamily="18" charset="0"/>
              </a:rPr>
              <a:t>Salmo </a:t>
            </a:r>
            <a:r>
              <a:rPr lang="en-IE" sz="1400" i="1" dirty="0" err="1">
                <a:cs typeface="Times New Roman" panose="02020603050405020304" pitchFamily="18" charset="0"/>
              </a:rPr>
              <a:t>salar</a:t>
            </a:r>
            <a:r>
              <a:rPr lang="en-IE" sz="1400" dirty="0">
                <a:cs typeface="Times New Roman" panose="02020603050405020304" pitchFamily="18" charset="0"/>
              </a:rPr>
              <a:t> in the north-east Atlantic Ocean. </a:t>
            </a:r>
            <a:r>
              <a:rPr lang="en-IE" sz="1400" i="1" dirty="0">
                <a:cs typeface="Times New Roman" panose="02020603050405020304" pitchFamily="18" charset="0"/>
              </a:rPr>
              <a:t>Journal of Fish Biology</a:t>
            </a:r>
            <a:r>
              <a:rPr lang="en-IE" sz="1400" dirty="0">
                <a:cs typeface="Times New Roman" panose="02020603050405020304" pitchFamily="18" charset="0"/>
              </a:rPr>
              <a:t>, </a:t>
            </a:r>
            <a:r>
              <a:rPr lang="en-IE" sz="1400" i="1" dirty="0">
                <a:cs typeface="Times New Roman" panose="02020603050405020304" pitchFamily="18" charset="0"/>
              </a:rPr>
              <a:t>73</a:t>
            </a:r>
            <a:r>
              <a:rPr lang="en-IE" sz="1400" dirty="0">
                <a:cs typeface="Times New Roman" panose="02020603050405020304" pitchFamily="18" charset="0"/>
              </a:rPr>
              <a:t>, 945–962.</a:t>
            </a:r>
            <a:endParaRPr lang="en-GB" sz="1400" dirty="0">
              <a:cs typeface="Times New Roman" panose="02020603050405020304" pitchFamily="18" charset="0"/>
            </a:endParaRPr>
          </a:p>
          <a:p>
            <a:r>
              <a:rPr lang="en-IE" sz="1400" dirty="0" err="1">
                <a:cs typeface="Times New Roman" panose="02020603050405020304" pitchFamily="18" charset="0"/>
              </a:rPr>
              <a:t>Peyronnet</a:t>
            </a:r>
            <a:r>
              <a:rPr lang="en-IE" sz="1400" dirty="0">
                <a:cs typeface="Times New Roman" panose="02020603050405020304" pitchFamily="18" charset="0"/>
              </a:rPr>
              <a:t>, A., Friedland, K. D., </a:t>
            </a:r>
            <a:r>
              <a:rPr lang="en-IE" sz="1400" dirty="0" err="1">
                <a:cs typeface="Times New Roman" panose="02020603050405020304" pitchFamily="18" charset="0"/>
              </a:rPr>
              <a:t>Maoileidigh</a:t>
            </a:r>
            <a:r>
              <a:rPr lang="en-IE" sz="1400" dirty="0">
                <a:cs typeface="Times New Roman" panose="02020603050405020304" pitchFamily="18" charset="0"/>
              </a:rPr>
              <a:t>, N. Ó., Manning, M., &amp; Poole, W. R. (2007). Links between patterns of marine growth and survival of Atlantic salmon </a:t>
            </a:r>
            <a:r>
              <a:rPr lang="en-IE" sz="1400" i="1" dirty="0">
                <a:cs typeface="Times New Roman" panose="02020603050405020304" pitchFamily="18" charset="0"/>
              </a:rPr>
              <a:t>Salmo </a:t>
            </a:r>
            <a:r>
              <a:rPr lang="en-IE" sz="1400" i="1" dirty="0" err="1">
                <a:cs typeface="Times New Roman" panose="02020603050405020304" pitchFamily="18" charset="0"/>
              </a:rPr>
              <a:t>salar</a:t>
            </a:r>
            <a:r>
              <a:rPr lang="en-IE" sz="1400" dirty="0">
                <a:cs typeface="Times New Roman" panose="02020603050405020304" pitchFamily="18" charset="0"/>
              </a:rPr>
              <a:t>, L. </a:t>
            </a:r>
            <a:r>
              <a:rPr lang="en-IE" sz="1400" i="1" dirty="0">
                <a:cs typeface="Times New Roman" panose="02020603050405020304" pitchFamily="18" charset="0"/>
              </a:rPr>
              <a:t>Journal of Fish Biology</a:t>
            </a:r>
            <a:r>
              <a:rPr lang="en-IE" sz="1400" dirty="0">
                <a:cs typeface="Times New Roman" panose="02020603050405020304" pitchFamily="18" charset="0"/>
              </a:rPr>
              <a:t>, </a:t>
            </a:r>
            <a:r>
              <a:rPr lang="en-IE" sz="1400" i="1" dirty="0">
                <a:cs typeface="Times New Roman" panose="02020603050405020304" pitchFamily="18" charset="0"/>
              </a:rPr>
              <a:t>71</a:t>
            </a:r>
            <a:r>
              <a:rPr lang="en-IE" sz="1400" dirty="0">
                <a:cs typeface="Times New Roman" panose="02020603050405020304" pitchFamily="18" charset="0"/>
              </a:rPr>
              <a:t>, 684–700.</a:t>
            </a:r>
          </a:p>
          <a:p>
            <a:r>
              <a:rPr lang="en-IE" sz="1400" dirty="0">
                <a:cs typeface="Times New Roman" panose="02020603050405020304" pitchFamily="18" charset="0"/>
              </a:rPr>
              <a:t>Todd, C. D., Hanson, N. N., Boehme, L., Revie, C. W., &amp; Marques, A. R. (2021). Variation in the post-smolt growth pattern of wild one sea-winter salmon (</a:t>
            </a:r>
            <a:r>
              <a:rPr lang="en-IE" sz="1400" i="1" dirty="0">
                <a:cs typeface="Times New Roman" panose="02020603050405020304" pitchFamily="18" charset="0"/>
              </a:rPr>
              <a:t>Salmo </a:t>
            </a:r>
            <a:r>
              <a:rPr lang="en-IE" sz="1400" i="1" dirty="0" err="1">
                <a:cs typeface="Times New Roman" panose="02020603050405020304" pitchFamily="18" charset="0"/>
              </a:rPr>
              <a:t>salar</a:t>
            </a:r>
            <a:r>
              <a:rPr lang="en-IE" sz="1400" dirty="0">
                <a:cs typeface="Times New Roman" panose="02020603050405020304" pitchFamily="18" charset="0"/>
              </a:rPr>
              <a:t> L.), and its linkage to surface warming in the eastern North Atlantic Ocean. </a:t>
            </a:r>
            <a:r>
              <a:rPr lang="en-IE" sz="1400" i="1" dirty="0">
                <a:cs typeface="Times New Roman" panose="02020603050405020304" pitchFamily="18" charset="0"/>
              </a:rPr>
              <a:t>Journal of Fish Biology</a:t>
            </a:r>
            <a:r>
              <a:rPr lang="en-IE" sz="1400" dirty="0">
                <a:cs typeface="Times New Roman" panose="02020603050405020304" pitchFamily="18" charset="0"/>
              </a:rPr>
              <a:t>, </a:t>
            </a:r>
            <a:r>
              <a:rPr lang="en-IE" sz="1400" i="1" dirty="0">
                <a:cs typeface="Times New Roman" panose="02020603050405020304" pitchFamily="18" charset="0"/>
              </a:rPr>
              <a:t>98</a:t>
            </a:r>
            <a:r>
              <a:rPr lang="en-IE" sz="1400" dirty="0">
                <a:cs typeface="Times New Roman" panose="02020603050405020304" pitchFamily="18" charset="0"/>
              </a:rPr>
              <a:t>, 6–16.</a:t>
            </a:r>
          </a:p>
          <a:p>
            <a:r>
              <a:rPr lang="en-IE" sz="1400" dirty="0" err="1">
                <a:cs typeface="Times New Roman" panose="02020603050405020304" pitchFamily="18" charset="0"/>
              </a:rPr>
              <a:t>Vollset</a:t>
            </a:r>
            <a:r>
              <a:rPr lang="en-IE" sz="1400" dirty="0">
                <a:cs typeface="Times New Roman" panose="02020603050405020304" pitchFamily="18" charset="0"/>
              </a:rPr>
              <a:t> et al., (2021). </a:t>
            </a:r>
            <a:r>
              <a:rPr lang="en-GB" sz="1400" dirty="0">
                <a:cs typeface="Times New Roman" panose="02020603050405020304" pitchFamily="18" charset="0"/>
              </a:rPr>
              <a:t>Ecological regime shift in the Northeast Atlantic Ocean revealed from the unprecedented reduction in marine growth of Atlantic salmon. </a:t>
            </a:r>
            <a:r>
              <a:rPr lang="en-GB" sz="1400" i="1" dirty="0">
                <a:cs typeface="Times New Roman" panose="02020603050405020304" pitchFamily="18" charset="0"/>
              </a:rPr>
              <a:t>Science Advances, 8(9), eabk2542. https://doi.org/10.1126/sciadv.abk2542</a:t>
            </a:r>
            <a:endParaRPr lang="en-GB" sz="1400" dirty="0"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D9C6B-5406-44C7-8E9B-C9C99992A779}"/>
              </a:ext>
            </a:extLst>
          </p:cNvPr>
          <p:cNvSpPr txBox="1"/>
          <p:nvPr/>
        </p:nvSpPr>
        <p:spPr>
          <a:xfrm>
            <a:off x="704411" y="1690788"/>
            <a:ext cx="195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E2546-D8EF-4A79-9827-0E7B12E00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7" y="1360346"/>
            <a:ext cx="1866326" cy="470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ACCFD-402C-49F0-ADA9-D3CF7D84F98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43" y="1211069"/>
            <a:ext cx="974612" cy="781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D7250-DD7F-498B-A512-999ECE58D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15" y="1325865"/>
            <a:ext cx="1678397" cy="5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46" y="0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Growth, Survival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&amp; Ranching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1F15BD-9F65-4839-A411-C445521E9C95}"/>
              </a:ext>
            </a:extLst>
          </p:cNvPr>
          <p:cNvSpPr txBox="1"/>
          <p:nvPr/>
        </p:nvSpPr>
        <p:spPr>
          <a:xfrm>
            <a:off x="99094" y="6488668"/>
            <a:ext cx="9044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Peyronnet</a:t>
            </a:r>
            <a:r>
              <a:rPr lang="en-GB" sz="1400" dirty="0"/>
              <a:t> et al. (2007), </a:t>
            </a:r>
            <a:r>
              <a:rPr lang="en-GB" sz="1400" dirty="0" err="1"/>
              <a:t>Peyronnet</a:t>
            </a:r>
            <a:r>
              <a:rPr lang="en-GB" sz="1400" dirty="0"/>
              <a:t> et al. (2008)</a:t>
            </a:r>
          </a:p>
          <a:p>
            <a:endParaRPr lang="en-GB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12E767-E864-4EE8-8E30-6DECE04E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18" y="2037163"/>
            <a:ext cx="4638136" cy="1103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B4545-C170-41FD-92D5-51A6E8397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4" y="4440288"/>
            <a:ext cx="4960235" cy="1271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79C0DE-18D5-4E39-9DEF-E9B95D8F5D90}"/>
              </a:ext>
            </a:extLst>
          </p:cNvPr>
          <p:cNvSpPr txBox="1"/>
          <p:nvPr/>
        </p:nvSpPr>
        <p:spPr>
          <a:xfrm>
            <a:off x="3732518" y="3429000"/>
            <a:ext cx="167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Growth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08728-2B0F-4787-8FAF-767E3153522E}"/>
              </a:ext>
            </a:extLst>
          </p:cNvPr>
          <p:cNvSpPr txBox="1"/>
          <p:nvPr/>
        </p:nvSpPr>
        <p:spPr>
          <a:xfrm>
            <a:off x="6488085" y="3429000"/>
            <a:ext cx="167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Survival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6F892C-4148-4BB1-BF78-1A13E7C3BC9C}"/>
              </a:ext>
            </a:extLst>
          </p:cNvPr>
          <p:cNvSpPr txBox="1"/>
          <p:nvPr/>
        </p:nvSpPr>
        <p:spPr>
          <a:xfrm>
            <a:off x="280346" y="3490555"/>
            <a:ext cx="217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Environment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192265-5228-46BA-98FF-29202735E3B4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411479" y="3752166"/>
            <a:ext cx="10766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4F512C-7679-41A1-8AE2-7A577BCB97B8}"/>
              </a:ext>
            </a:extLst>
          </p:cNvPr>
          <p:cNvCxnSpPr>
            <a:cxnSpLocks/>
            <a:endCxn id="42" idx="4"/>
          </p:cNvCxnSpPr>
          <p:nvPr/>
        </p:nvCxnSpPr>
        <p:spPr>
          <a:xfrm flipH="1" flipV="1">
            <a:off x="2241080" y="2868802"/>
            <a:ext cx="706836" cy="88336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14120CE-01AF-492D-A62A-C8C6FA720857}"/>
              </a:ext>
            </a:extLst>
          </p:cNvPr>
          <p:cNvSpPr txBox="1"/>
          <p:nvPr/>
        </p:nvSpPr>
        <p:spPr>
          <a:xfrm>
            <a:off x="1238609" y="2071241"/>
            <a:ext cx="233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Ranching?</a:t>
            </a: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E0507D7-6F3D-4085-B9BC-13DFCA474907}"/>
              </a:ext>
            </a:extLst>
          </p:cNvPr>
          <p:cNvSpPr/>
          <p:nvPr/>
        </p:nvSpPr>
        <p:spPr>
          <a:xfrm rot="10800000">
            <a:off x="1407782" y="3541421"/>
            <a:ext cx="3164217" cy="874847"/>
          </a:xfrm>
          <a:prstGeom prst="arc">
            <a:avLst>
              <a:gd name="adj1" fmla="val 1093805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D1C8D40D-9037-46E9-AE00-1153C304E954}"/>
              </a:ext>
            </a:extLst>
          </p:cNvPr>
          <p:cNvSpPr/>
          <p:nvPr/>
        </p:nvSpPr>
        <p:spPr>
          <a:xfrm>
            <a:off x="4367674" y="3152518"/>
            <a:ext cx="3164217" cy="874847"/>
          </a:xfrm>
          <a:prstGeom prst="arc">
            <a:avLst>
              <a:gd name="adj1" fmla="val 1093805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8D5162-2795-4222-91AE-D67BA32A1C41}"/>
              </a:ext>
            </a:extLst>
          </p:cNvPr>
          <p:cNvSpPr/>
          <p:nvPr/>
        </p:nvSpPr>
        <p:spPr>
          <a:xfrm>
            <a:off x="1075620" y="1913421"/>
            <a:ext cx="2330919" cy="95538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6609C0-8C35-419A-9974-7603DD4D0643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>
            <a:off x="2451588" y="3752165"/>
            <a:ext cx="128093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97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Study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F783F-74DB-4940-BF94-AE2A04252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7845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Describe</a:t>
            </a:r>
            <a:r>
              <a:rPr lang="en-GB" dirty="0"/>
              <a:t> growth trends in </a:t>
            </a:r>
            <a:r>
              <a:rPr lang="en-GB" dirty="0" err="1"/>
              <a:t>Burrishoole</a:t>
            </a:r>
            <a:r>
              <a:rPr lang="en-GB" dirty="0"/>
              <a:t> grilse</a:t>
            </a:r>
          </a:p>
          <a:p>
            <a:pPr>
              <a:lnSpc>
                <a:spcPct val="150000"/>
              </a:lnSpc>
            </a:pPr>
            <a:endParaRPr lang="en-GB" sz="800" dirty="0"/>
          </a:p>
          <a:p>
            <a:pPr>
              <a:lnSpc>
                <a:spcPct val="150000"/>
              </a:lnSpc>
            </a:pPr>
            <a:r>
              <a:rPr lang="en-GB" b="1" dirty="0"/>
              <a:t>Compare</a:t>
            </a:r>
            <a:r>
              <a:rPr lang="en-GB" dirty="0"/>
              <a:t> growth of wild &amp; ranched grilse</a:t>
            </a:r>
          </a:p>
          <a:p>
            <a:pPr>
              <a:lnSpc>
                <a:spcPct val="150000"/>
              </a:lnSpc>
            </a:pPr>
            <a:endParaRPr lang="en-GB" sz="800" dirty="0"/>
          </a:p>
          <a:p>
            <a:pPr>
              <a:lnSpc>
                <a:spcPct val="150000"/>
              </a:lnSpc>
            </a:pPr>
            <a:r>
              <a:rPr lang="en-GB" dirty="0"/>
              <a:t>Investigate </a:t>
            </a:r>
            <a:r>
              <a:rPr lang="en-GB" b="1" dirty="0"/>
              <a:t>mechanisms</a:t>
            </a:r>
            <a:r>
              <a:rPr lang="en-GB" dirty="0"/>
              <a:t> of interannual trends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FBE090-DC1E-44CA-8510-62FC5031FBCF}"/>
              </a:ext>
            </a:extLst>
          </p:cNvPr>
          <p:cNvCxnSpPr/>
          <p:nvPr/>
        </p:nvCxnSpPr>
        <p:spPr>
          <a:xfrm>
            <a:off x="8636000" y="6023074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0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15ADAF-FF34-44C7-8890-3D6CB114C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6" r="5211" b="2640"/>
          <a:stretch/>
        </p:blipFill>
        <p:spPr bwMode="auto">
          <a:xfrm>
            <a:off x="3453266" y="938962"/>
            <a:ext cx="5671894" cy="5900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Growth from scales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F783F-74DB-4940-BF94-AE2A04252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24616" cy="4351338"/>
          </a:xfrm>
        </p:spPr>
        <p:txBody>
          <a:bodyPr>
            <a:normAutofit/>
          </a:bodyPr>
          <a:lstStyle/>
          <a:p>
            <a:r>
              <a:rPr lang="en-GB" dirty="0" err="1"/>
              <a:t>Circuli</a:t>
            </a:r>
            <a:r>
              <a:rPr lang="en-GB" dirty="0"/>
              <a:t> &amp; ICS</a:t>
            </a:r>
          </a:p>
          <a:p>
            <a:endParaRPr lang="en-GB" dirty="0"/>
          </a:p>
          <a:p>
            <a:r>
              <a:rPr lang="en-GB" dirty="0"/>
              <a:t>Related to body length/weight</a:t>
            </a:r>
          </a:p>
          <a:p>
            <a:endParaRPr lang="en-GB" dirty="0"/>
          </a:p>
          <a:p>
            <a:r>
              <a:rPr lang="en-GB" dirty="0"/>
              <a:t>FWG</a:t>
            </a:r>
          </a:p>
          <a:p>
            <a:endParaRPr lang="en-GB" dirty="0"/>
          </a:p>
          <a:p>
            <a:r>
              <a:rPr lang="en-GB" dirty="0"/>
              <a:t>PSG = critical growth period</a:t>
            </a:r>
          </a:p>
          <a:p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CCAE03-A3A3-4BD7-8FC3-D85A5762E168}"/>
              </a:ext>
            </a:extLst>
          </p:cNvPr>
          <p:cNvSpPr/>
          <p:nvPr/>
        </p:nvSpPr>
        <p:spPr>
          <a:xfrm>
            <a:off x="4270248" y="1984248"/>
            <a:ext cx="3118104" cy="3694176"/>
          </a:xfrm>
          <a:custGeom>
            <a:avLst/>
            <a:gdLst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1024128 w 3081528"/>
              <a:gd name="connsiteY16" fmla="*/ 2633472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679192 w 3081528"/>
              <a:gd name="connsiteY36" fmla="*/ 2642616 h 3694176"/>
              <a:gd name="connsiteX37" fmla="*/ 2779776 w 3081528"/>
              <a:gd name="connsiteY37" fmla="*/ 2377440 h 3694176"/>
              <a:gd name="connsiteX38" fmla="*/ 2862072 w 3081528"/>
              <a:gd name="connsiteY38" fmla="*/ 2075688 h 3694176"/>
              <a:gd name="connsiteX39" fmla="*/ 2971800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905256 w 3081528"/>
              <a:gd name="connsiteY16" fmla="*/ 2670048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679192 w 3081528"/>
              <a:gd name="connsiteY36" fmla="*/ 2642616 h 3694176"/>
              <a:gd name="connsiteX37" fmla="*/ 2779776 w 3081528"/>
              <a:gd name="connsiteY37" fmla="*/ 2377440 h 3694176"/>
              <a:gd name="connsiteX38" fmla="*/ 2862072 w 3081528"/>
              <a:gd name="connsiteY38" fmla="*/ 2075688 h 3694176"/>
              <a:gd name="connsiteX39" fmla="*/ 2971800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905256 w 3081528"/>
              <a:gd name="connsiteY16" fmla="*/ 2670048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852928 w 3081528"/>
              <a:gd name="connsiteY36" fmla="*/ 2670048 h 3694176"/>
              <a:gd name="connsiteX37" fmla="*/ 2779776 w 3081528"/>
              <a:gd name="connsiteY37" fmla="*/ 2377440 h 3694176"/>
              <a:gd name="connsiteX38" fmla="*/ 2862072 w 3081528"/>
              <a:gd name="connsiteY38" fmla="*/ 2075688 h 3694176"/>
              <a:gd name="connsiteX39" fmla="*/ 2971800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905256 w 3081528"/>
              <a:gd name="connsiteY16" fmla="*/ 2670048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852928 w 3081528"/>
              <a:gd name="connsiteY36" fmla="*/ 2670048 h 3694176"/>
              <a:gd name="connsiteX37" fmla="*/ 2880360 w 3081528"/>
              <a:gd name="connsiteY37" fmla="*/ 2395728 h 3694176"/>
              <a:gd name="connsiteX38" fmla="*/ 2862072 w 3081528"/>
              <a:gd name="connsiteY38" fmla="*/ 2075688 h 3694176"/>
              <a:gd name="connsiteX39" fmla="*/ 2971800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905256 w 3081528"/>
              <a:gd name="connsiteY16" fmla="*/ 2670048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852928 w 3081528"/>
              <a:gd name="connsiteY36" fmla="*/ 2670048 h 3694176"/>
              <a:gd name="connsiteX37" fmla="*/ 2880360 w 3081528"/>
              <a:gd name="connsiteY37" fmla="*/ 2395728 h 3694176"/>
              <a:gd name="connsiteX38" fmla="*/ 2980944 w 3081528"/>
              <a:gd name="connsiteY38" fmla="*/ 2066544 h 3694176"/>
              <a:gd name="connsiteX39" fmla="*/ 2971800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081528"/>
              <a:gd name="connsiteY0" fmla="*/ 54864 h 3694176"/>
              <a:gd name="connsiteX1" fmla="*/ 2395728 w 3081528"/>
              <a:gd name="connsiteY1" fmla="*/ 73152 h 3694176"/>
              <a:gd name="connsiteX2" fmla="*/ 2029968 w 3081528"/>
              <a:gd name="connsiteY2" fmla="*/ 0 h 3694176"/>
              <a:gd name="connsiteX3" fmla="*/ 1627632 w 3081528"/>
              <a:gd name="connsiteY3" fmla="*/ 18288 h 3694176"/>
              <a:gd name="connsiteX4" fmla="*/ 1271016 w 3081528"/>
              <a:gd name="connsiteY4" fmla="*/ 128016 h 3694176"/>
              <a:gd name="connsiteX5" fmla="*/ 1033272 w 3081528"/>
              <a:gd name="connsiteY5" fmla="*/ 228600 h 3694176"/>
              <a:gd name="connsiteX6" fmla="*/ 896112 w 3081528"/>
              <a:gd name="connsiteY6" fmla="*/ 411480 h 3694176"/>
              <a:gd name="connsiteX7" fmla="*/ 722376 w 3081528"/>
              <a:gd name="connsiteY7" fmla="*/ 713232 h 3694176"/>
              <a:gd name="connsiteX8" fmla="*/ 548640 w 3081528"/>
              <a:gd name="connsiteY8" fmla="*/ 1078992 h 3694176"/>
              <a:gd name="connsiteX9" fmla="*/ 466344 w 3081528"/>
              <a:gd name="connsiteY9" fmla="*/ 1399032 h 3694176"/>
              <a:gd name="connsiteX10" fmla="*/ 374904 w 3081528"/>
              <a:gd name="connsiteY10" fmla="*/ 1627632 h 3694176"/>
              <a:gd name="connsiteX11" fmla="*/ 237744 w 3081528"/>
              <a:gd name="connsiteY11" fmla="*/ 1929384 h 3694176"/>
              <a:gd name="connsiteX12" fmla="*/ 201168 w 3081528"/>
              <a:gd name="connsiteY12" fmla="*/ 2048256 h 3694176"/>
              <a:gd name="connsiteX13" fmla="*/ 0 w 3081528"/>
              <a:gd name="connsiteY13" fmla="*/ 2331720 h 3694176"/>
              <a:gd name="connsiteX14" fmla="*/ 292608 w 3081528"/>
              <a:gd name="connsiteY14" fmla="*/ 2487168 h 3694176"/>
              <a:gd name="connsiteX15" fmla="*/ 475488 w 3081528"/>
              <a:gd name="connsiteY15" fmla="*/ 2560320 h 3694176"/>
              <a:gd name="connsiteX16" fmla="*/ 905256 w 3081528"/>
              <a:gd name="connsiteY16" fmla="*/ 2670048 h 3694176"/>
              <a:gd name="connsiteX17" fmla="*/ 1106424 w 3081528"/>
              <a:gd name="connsiteY17" fmla="*/ 2157984 h 3694176"/>
              <a:gd name="connsiteX18" fmla="*/ 1179576 w 3081528"/>
              <a:gd name="connsiteY18" fmla="*/ 1828800 h 3694176"/>
              <a:gd name="connsiteX19" fmla="*/ 1362456 w 3081528"/>
              <a:gd name="connsiteY19" fmla="*/ 1572768 h 3694176"/>
              <a:gd name="connsiteX20" fmla="*/ 1600200 w 3081528"/>
              <a:gd name="connsiteY20" fmla="*/ 1536192 h 3694176"/>
              <a:gd name="connsiteX21" fmla="*/ 1956816 w 3081528"/>
              <a:gd name="connsiteY21" fmla="*/ 1609344 h 3694176"/>
              <a:gd name="connsiteX22" fmla="*/ 2121408 w 3081528"/>
              <a:gd name="connsiteY22" fmla="*/ 1783080 h 3694176"/>
              <a:gd name="connsiteX23" fmla="*/ 2093976 w 3081528"/>
              <a:gd name="connsiteY23" fmla="*/ 1856232 h 3694176"/>
              <a:gd name="connsiteX24" fmla="*/ 2011680 w 3081528"/>
              <a:gd name="connsiteY24" fmla="*/ 2048256 h 3694176"/>
              <a:gd name="connsiteX25" fmla="*/ 1984248 w 3081528"/>
              <a:gd name="connsiteY25" fmla="*/ 2130552 h 3694176"/>
              <a:gd name="connsiteX26" fmla="*/ 1911096 w 3081528"/>
              <a:gd name="connsiteY26" fmla="*/ 2450592 h 3694176"/>
              <a:gd name="connsiteX27" fmla="*/ 1792224 w 3081528"/>
              <a:gd name="connsiteY27" fmla="*/ 2679192 h 3694176"/>
              <a:gd name="connsiteX28" fmla="*/ 1664208 w 3081528"/>
              <a:gd name="connsiteY28" fmla="*/ 2880360 h 3694176"/>
              <a:gd name="connsiteX29" fmla="*/ 1517904 w 3081528"/>
              <a:gd name="connsiteY29" fmla="*/ 2990088 h 3694176"/>
              <a:gd name="connsiteX30" fmla="*/ 1819656 w 3081528"/>
              <a:gd name="connsiteY30" fmla="*/ 3310128 h 3694176"/>
              <a:gd name="connsiteX31" fmla="*/ 1984248 w 3081528"/>
              <a:gd name="connsiteY31" fmla="*/ 3566160 h 3694176"/>
              <a:gd name="connsiteX32" fmla="*/ 2112264 w 3081528"/>
              <a:gd name="connsiteY32" fmla="*/ 3602736 h 3694176"/>
              <a:gd name="connsiteX33" fmla="*/ 2331720 w 3081528"/>
              <a:gd name="connsiteY33" fmla="*/ 3694176 h 3694176"/>
              <a:gd name="connsiteX34" fmla="*/ 2542032 w 3081528"/>
              <a:gd name="connsiteY34" fmla="*/ 3419856 h 3694176"/>
              <a:gd name="connsiteX35" fmla="*/ 2642616 w 3081528"/>
              <a:gd name="connsiteY35" fmla="*/ 3090672 h 3694176"/>
              <a:gd name="connsiteX36" fmla="*/ 2852928 w 3081528"/>
              <a:gd name="connsiteY36" fmla="*/ 2670048 h 3694176"/>
              <a:gd name="connsiteX37" fmla="*/ 2880360 w 3081528"/>
              <a:gd name="connsiteY37" fmla="*/ 2395728 h 3694176"/>
              <a:gd name="connsiteX38" fmla="*/ 2980944 w 3081528"/>
              <a:gd name="connsiteY38" fmla="*/ 2066544 h 3694176"/>
              <a:gd name="connsiteX39" fmla="*/ 3081528 w 3081528"/>
              <a:gd name="connsiteY39" fmla="*/ 1746504 h 3694176"/>
              <a:gd name="connsiteX40" fmla="*/ 3017520 w 3081528"/>
              <a:gd name="connsiteY40" fmla="*/ 1453896 h 3694176"/>
              <a:gd name="connsiteX41" fmla="*/ 3081528 w 3081528"/>
              <a:gd name="connsiteY41" fmla="*/ 1197864 h 3694176"/>
              <a:gd name="connsiteX42" fmla="*/ 3081528 w 3081528"/>
              <a:gd name="connsiteY42" fmla="*/ 978408 h 3694176"/>
              <a:gd name="connsiteX43" fmla="*/ 3008376 w 3081528"/>
              <a:gd name="connsiteY43" fmla="*/ 722376 h 3694176"/>
              <a:gd name="connsiteX44" fmla="*/ 2990088 w 3081528"/>
              <a:gd name="connsiteY44" fmla="*/ 320040 h 3694176"/>
              <a:gd name="connsiteX45" fmla="*/ 2926080 w 3081528"/>
              <a:gd name="connsiteY45" fmla="*/ 210312 h 3694176"/>
              <a:gd name="connsiteX46" fmla="*/ 2816352 w 3081528"/>
              <a:gd name="connsiteY46" fmla="*/ 109728 h 3694176"/>
              <a:gd name="connsiteX47" fmla="*/ 2724912 w 3081528"/>
              <a:gd name="connsiteY47" fmla="*/ 54864 h 3694176"/>
              <a:gd name="connsiteX0" fmla="*/ 2724912 w 3118104"/>
              <a:gd name="connsiteY0" fmla="*/ 54864 h 3694176"/>
              <a:gd name="connsiteX1" fmla="*/ 2395728 w 3118104"/>
              <a:gd name="connsiteY1" fmla="*/ 73152 h 3694176"/>
              <a:gd name="connsiteX2" fmla="*/ 2029968 w 3118104"/>
              <a:gd name="connsiteY2" fmla="*/ 0 h 3694176"/>
              <a:gd name="connsiteX3" fmla="*/ 1627632 w 3118104"/>
              <a:gd name="connsiteY3" fmla="*/ 18288 h 3694176"/>
              <a:gd name="connsiteX4" fmla="*/ 1271016 w 3118104"/>
              <a:gd name="connsiteY4" fmla="*/ 128016 h 3694176"/>
              <a:gd name="connsiteX5" fmla="*/ 1033272 w 3118104"/>
              <a:gd name="connsiteY5" fmla="*/ 228600 h 3694176"/>
              <a:gd name="connsiteX6" fmla="*/ 896112 w 3118104"/>
              <a:gd name="connsiteY6" fmla="*/ 411480 h 3694176"/>
              <a:gd name="connsiteX7" fmla="*/ 722376 w 3118104"/>
              <a:gd name="connsiteY7" fmla="*/ 713232 h 3694176"/>
              <a:gd name="connsiteX8" fmla="*/ 548640 w 3118104"/>
              <a:gd name="connsiteY8" fmla="*/ 1078992 h 3694176"/>
              <a:gd name="connsiteX9" fmla="*/ 466344 w 3118104"/>
              <a:gd name="connsiteY9" fmla="*/ 1399032 h 3694176"/>
              <a:gd name="connsiteX10" fmla="*/ 374904 w 3118104"/>
              <a:gd name="connsiteY10" fmla="*/ 1627632 h 3694176"/>
              <a:gd name="connsiteX11" fmla="*/ 237744 w 3118104"/>
              <a:gd name="connsiteY11" fmla="*/ 1929384 h 3694176"/>
              <a:gd name="connsiteX12" fmla="*/ 201168 w 3118104"/>
              <a:gd name="connsiteY12" fmla="*/ 2048256 h 3694176"/>
              <a:gd name="connsiteX13" fmla="*/ 0 w 3118104"/>
              <a:gd name="connsiteY13" fmla="*/ 2331720 h 3694176"/>
              <a:gd name="connsiteX14" fmla="*/ 292608 w 3118104"/>
              <a:gd name="connsiteY14" fmla="*/ 2487168 h 3694176"/>
              <a:gd name="connsiteX15" fmla="*/ 475488 w 3118104"/>
              <a:gd name="connsiteY15" fmla="*/ 2560320 h 3694176"/>
              <a:gd name="connsiteX16" fmla="*/ 905256 w 3118104"/>
              <a:gd name="connsiteY16" fmla="*/ 2670048 h 3694176"/>
              <a:gd name="connsiteX17" fmla="*/ 1106424 w 3118104"/>
              <a:gd name="connsiteY17" fmla="*/ 2157984 h 3694176"/>
              <a:gd name="connsiteX18" fmla="*/ 1179576 w 3118104"/>
              <a:gd name="connsiteY18" fmla="*/ 1828800 h 3694176"/>
              <a:gd name="connsiteX19" fmla="*/ 1362456 w 3118104"/>
              <a:gd name="connsiteY19" fmla="*/ 1572768 h 3694176"/>
              <a:gd name="connsiteX20" fmla="*/ 1600200 w 3118104"/>
              <a:gd name="connsiteY20" fmla="*/ 1536192 h 3694176"/>
              <a:gd name="connsiteX21" fmla="*/ 1956816 w 3118104"/>
              <a:gd name="connsiteY21" fmla="*/ 1609344 h 3694176"/>
              <a:gd name="connsiteX22" fmla="*/ 2121408 w 3118104"/>
              <a:gd name="connsiteY22" fmla="*/ 1783080 h 3694176"/>
              <a:gd name="connsiteX23" fmla="*/ 2093976 w 3118104"/>
              <a:gd name="connsiteY23" fmla="*/ 1856232 h 3694176"/>
              <a:gd name="connsiteX24" fmla="*/ 2011680 w 3118104"/>
              <a:gd name="connsiteY24" fmla="*/ 2048256 h 3694176"/>
              <a:gd name="connsiteX25" fmla="*/ 1984248 w 3118104"/>
              <a:gd name="connsiteY25" fmla="*/ 2130552 h 3694176"/>
              <a:gd name="connsiteX26" fmla="*/ 1911096 w 3118104"/>
              <a:gd name="connsiteY26" fmla="*/ 2450592 h 3694176"/>
              <a:gd name="connsiteX27" fmla="*/ 1792224 w 3118104"/>
              <a:gd name="connsiteY27" fmla="*/ 2679192 h 3694176"/>
              <a:gd name="connsiteX28" fmla="*/ 1664208 w 3118104"/>
              <a:gd name="connsiteY28" fmla="*/ 2880360 h 3694176"/>
              <a:gd name="connsiteX29" fmla="*/ 1517904 w 3118104"/>
              <a:gd name="connsiteY29" fmla="*/ 2990088 h 3694176"/>
              <a:gd name="connsiteX30" fmla="*/ 1819656 w 3118104"/>
              <a:gd name="connsiteY30" fmla="*/ 3310128 h 3694176"/>
              <a:gd name="connsiteX31" fmla="*/ 1984248 w 3118104"/>
              <a:gd name="connsiteY31" fmla="*/ 3566160 h 3694176"/>
              <a:gd name="connsiteX32" fmla="*/ 2112264 w 3118104"/>
              <a:gd name="connsiteY32" fmla="*/ 3602736 h 3694176"/>
              <a:gd name="connsiteX33" fmla="*/ 2331720 w 3118104"/>
              <a:gd name="connsiteY33" fmla="*/ 3694176 h 3694176"/>
              <a:gd name="connsiteX34" fmla="*/ 2542032 w 3118104"/>
              <a:gd name="connsiteY34" fmla="*/ 3419856 h 3694176"/>
              <a:gd name="connsiteX35" fmla="*/ 2642616 w 3118104"/>
              <a:gd name="connsiteY35" fmla="*/ 3090672 h 3694176"/>
              <a:gd name="connsiteX36" fmla="*/ 2852928 w 3118104"/>
              <a:gd name="connsiteY36" fmla="*/ 2670048 h 3694176"/>
              <a:gd name="connsiteX37" fmla="*/ 2880360 w 3118104"/>
              <a:gd name="connsiteY37" fmla="*/ 2395728 h 3694176"/>
              <a:gd name="connsiteX38" fmla="*/ 2980944 w 3118104"/>
              <a:gd name="connsiteY38" fmla="*/ 2066544 h 3694176"/>
              <a:gd name="connsiteX39" fmla="*/ 3081528 w 3118104"/>
              <a:gd name="connsiteY39" fmla="*/ 1746504 h 3694176"/>
              <a:gd name="connsiteX40" fmla="*/ 3118104 w 3118104"/>
              <a:gd name="connsiteY40" fmla="*/ 1472184 h 3694176"/>
              <a:gd name="connsiteX41" fmla="*/ 3081528 w 3118104"/>
              <a:gd name="connsiteY41" fmla="*/ 1197864 h 3694176"/>
              <a:gd name="connsiteX42" fmla="*/ 3081528 w 3118104"/>
              <a:gd name="connsiteY42" fmla="*/ 978408 h 3694176"/>
              <a:gd name="connsiteX43" fmla="*/ 3008376 w 3118104"/>
              <a:gd name="connsiteY43" fmla="*/ 722376 h 3694176"/>
              <a:gd name="connsiteX44" fmla="*/ 2990088 w 3118104"/>
              <a:gd name="connsiteY44" fmla="*/ 320040 h 3694176"/>
              <a:gd name="connsiteX45" fmla="*/ 2926080 w 3118104"/>
              <a:gd name="connsiteY45" fmla="*/ 210312 h 3694176"/>
              <a:gd name="connsiteX46" fmla="*/ 2816352 w 3118104"/>
              <a:gd name="connsiteY46" fmla="*/ 109728 h 3694176"/>
              <a:gd name="connsiteX47" fmla="*/ 2724912 w 3118104"/>
              <a:gd name="connsiteY47" fmla="*/ 54864 h 3694176"/>
              <a:gd name="connsiteX0" fmla="*/ 2724912 w 3118104"/>
              <a:gd name="connsiteY0" fmla="*/ 54864 h 3694176"/>
              <a:gd name="connsiteX1" fmla="*/ 2395728 w 3118104"/>
              <a:gd name="connsiteY1" fmla="*/ 73152 h 3694176"/>
              <a:gd name="connsiteX2" fmla="*/ 2029968 w 3118104"/>
              <a:gd name="connsiteY2" fmla="*/ 0 h 3694176"/>
              <a:gd name="connsiteX3" fmla="*/ 1627632 w 3118104"/>
              <a:gd name="connsiteY3" fmla="*/ 18288 h 3694176"/>
              <a:gd name="connsiteX4" fmla="*/ 1271016 w 3118104"/>
              <a:gd name="connsiteY4" fmla="*/ 128016 h 3694176"/>
              <a:gd name="connsiteX5" fmla="*/ 1033272 w 3118104"/>
              <a:gd name="connsiteY5" fmla="*/ 228600 h 3694176"/>
              <a:gd name="connsiteX6" fmla="*/ 896112 w 3118104"/>
              <a:gd name="connsiteY6" fmla="*/ 411480 h 3694176"/>
              <a:gd name="connsiteX7" fmla="*/ 722376 w 3118104"/>
              <a:gd name="connsiteY7" fmla="*/ 713232 h 3694176"/>
              <a:gd name="connsiteX8" fmla="*/ 548640 w 3118104"/>
              <a:gd name="connsiteY8" fmla="*/ 1078992 h 3694176"/>
              <a:gd name="connsiteX9" fmla="*/ 466344 w 3118104"/>
              <a:gd name="connsiteY9" fmla="*/ 1399032 h 3694176"/>
              <a:gd name="connsiteX10" fmla="*/ 374904 w 3118104"/>
              <a:gd name="connsiteY10" fmla="*/ 1627632 h 3694176"/>
              <a:gd name="connsiteX11" fmla="*/ 237744 w 3118104"/>
              <a:gd name="connsiteY11" fmla="*/ 1929384 h 3694176"/>
              <a:gd name="connsiteX12" fmla="*/ 201168 w 3118104"/>
              <a:gd name="connsiteY12" fmla="*/ 2048256 h 3694176"/>
              <a:gd name="connsiteX13" fmla="*/ 0 w 3118104"/>
              <a:gd name="connsiteY13" fmla="*/ 2331720 h 3694176"/>
              <a:gd name="connsiteX14" fmla="*/ 292608 w 3118104"/>
              <a:gd name="connsiteY14" fmla="*/ 2487168 h 3694176"/>
              <a:gd name="connsiteX15" fmla="*/ 475488 w 3118104"/>
              <a:gd name="connsiteY15" fmla="*/ 2560320 h 3694176"/>
              <a:gd name="connsiteX16" fmla="*/ 786384 w 3118104"/>
              <a:gd name="connsiteY16" fmla="*/ 2660904 h 3694176"/>
              <a:gd name="connsiteX17" fmla="*/ 1106424 w 3118104"/>
              <a:gd name="connsiteY17" fmla="*/ 2157984 h 3694176"/>
              <a:gd name="connsiteX18" fmla="*/ 1179576 w 3118104"/>
              <a:gd name="connsiteY18" fmla="*/ 1828800 h 3694176"/>
              <a:gd name="connsiteX19" fmla="*/ 1362456 w 3118104"/>
              <a:gd name="connsiteY19" fmla="*/ 1572768 h 3694176"/>
              <a:gd name="connsiteX20" fmla="*/ 1600200 w 3118104"/>
              <a:gd name="connsiteY20" fmla="*/ 1536192 h 3694176"/>
              <a:gd name="connsiteX21" fmla="*/ 1956816 w 3118104"/>
              <a:gd name="connsiteY21" fmla="*/ 1609344 h 3694176"/>
              <a:gd name="connsiteX22" fmla="*/ 2121408 w 3118104"/>
              <a:gd name="connsiteY22" fmla="*/ 1783080 h 3694176"/>
              <a:gd name="connsiteX23" fmla="*/ 2093976 w 3118104"/>
              <a:gd name="connsiteY23" fmla="*/ 1856232 h 3694176"/>
              <a:gd name="connsiteX24" fmla="*/ 2011680 w 3118104"/>
              <a:gd name="connsiteY24" fmla="*/ 2048256 h 3694176"/>
              <a:gd name="connsiteX25" fmla="*/ 1984248 w 3118104"/>
              <a:gd name="connsiteY25" fmla="*/ 2130552 h 3694176"/>
              <a:gd name="connsiteX26" fmla="*/ 1911096 w 3118104"/>
              <a:gd name="connsiteY26" fmla="*/ 2450592 h 3694176"/>
              <a:gd name="connsiteX27" fmla="*/ 1792224 w 3118104"/>
              <a:gd name="connsiteY27" fmla="*/ 2679192 h 3694176"/>
              <a:gd name="connsiteX28" fmla="*/ 1664208 w 3118104"/>
              <a:gd name="connsiteY28" fmla="*/ 2880360 h 3694176"/>
              <a:gd name="connsiteX29" fmla="*/ 1517904 w 3118104"/>
              <a:gd name="connsiteY29" fmla="*/ 2990088 h 3694176"/>
              <a:gd name="connsiteX30" fmla="*/ 1819656 w 3118104"/>
              <a:gd name="connsiteY30" fmla="*/ 3310128 h 3694176"/>
              <a:gd name="connsiteX31" fmla="*/ 1984248 w 3118104"/>
              <a:gd name="connsiteY31" fmla="*/ 3566160 h 3694176"/>
              <a:gd name="connsiteX32" fmla="*/ 2112264 w 3118104"/>
              <a:gd name="connsiteY32" fmla="*/ 3602736 h 3694176"/>
              <a:gd name="connsiteX33" fmla="*/ 2331720 w 3118104"/>
              <a:gd name="connsiteY33" fmla="*/ 3694176 h 3694176"/>
              <a:gd name="connsiteX34" fmla="*/ 2542032 w 3118104"/>
              <a:gd name="connsiteY34" fmla="*/ 3419856 h 3694176"/>
              <a:gd name="connsiteX35" fmla="*/ 2642616 w 3118104"/>
              <a:gd name="connsiteY35" fmla="*/ 3090672 h 3694176"/>
              <a:gd name="connsiteX36" fmla="*/ 2852928 w 3118104"/>
              <a:gd name="connsiteY36" fmla="*/ 2670048 h 3694176"/>
              <a:gd name="connsiteX37" fmla="*/ 2880360 w 3118104"/>
              <a:gd name="connsiteY37" fmla="*/ 2395728 h 3694176"/>
              <a:gd name="connsiteX38" fmla="*/ 2980944 w 3118104"/>
              <a:gd name="connsiteY38" fmla="*/ 2066544 h 3694176"/>
              <a:gd name="connsiteX39" fmla="*/ 3081528 w 3118104"/>
              <a:gd name="connsiteY39" fmla="*/ 1746504 h 3694176"/>
              <a:gd name="connsiteX40" fmla="*/ 3118104 w 3118104"/>
              <a:gd name="connsiteY40" fmla="*/ 1472184 h 3694176"/>
              <a:gd name="connsiteX41" fmla="*/ 3081528 w 3118104"/>
              <a:gd name="connsiteY41" fmla="*/ 1197864 h 3694176"/>
              <a:gd name="connsiteX42" fmla="*/ 3081528 w 3118104"/>
              <a:gd name="connsiteY42" fmla="*/ 978408 h 3694176"/>
              <a:gd name="connsiteX43" fmla="*/ 3008376 w 3118104"/>
              <a:gd name="connsiteY43" fmla="*/ 722376 h 3694176"/>
              <a:gd name="connsiteX44" fmla="*/ 2990088 w 3118104"/>
              <a:gd name="connsiteY44" fmla="*/ 320040 h 3694176"/>
              <a:gd name="connsiteX45" fmla="*/ 2926080 w 3118104"/>
              <a:gd name="connsiteY45" fmla="*/ 210312 h 3694176"/>
              <a:gd name="connsiteX46" fmla="*/ 2816352 w 3118104"/>
              <a:gd name="connsiteY46" fmla="*/ 109728 h 3694176"/>
              <a:gd name="connsiteX47" fmla="*/ 2724912 w 3118104"/>
              <a:gd name="connsiteY47" fmla="*/ 54864 h 369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18104" h="3694176">
                <a:moveTo>
                  <a:pt x="2724912" y="54864"/>
                </a:moveTo>
                <a:lnTo>
                  <a:pt x="2395728" y="73152"/>
                </a:lnTo>
                <a:lnTo>
                  <a:pt x="2029968" y="0"/>
                </a:lnTo>
                <a:lnTo>
                  <a:pt x="1627632" y="18288"/>
                </a:lnTo>
                <a:lnTo>
                  <a:pt x="1271016" y="128016"/>
                </a:lnTo>
                <a:lnTo>
                  <a:pt x="1033272" y="228600"/>
                </a:lnTo>
                <a:lnTo>
                  <a:pt x="896112" y="411480"/>
                </a:lnTo>
                <a:lnTo>
                  <a:pt x="722376" y="713232"/>
                </a:lnTo>
                <a:lnTo>
                  <a:pt x="548640" y="1078992"/>
                </a:lnTo>
                <a:lnTo>
                  <a:pt x="466344" y="1399032"/>
                </a:lnTo>
                <a:lnTo>
                  <a:pt x="374904" y="1627632"/>
                </a:lnTo>
                <a:lnTo>
                  <a:pt x="237744" y="1929384"/>
                </a:lnTo>
                <a:lnTo>
                  <a:pt x="201168" y="2048256"/>
                </a:lnTo>
                <a:lnTo>
                  <a:pt x="0" y="2331720"/>
                </a:lnTo>
                <a:lnTo>
                  <a:pt x="292608" y="2487168"/>
                </a:lnTo>
                <a:lnTo>
                  <a:pt x="475488" y="2560320"/>
                </a:lnTo>
                <a:lnTo>
                  <a:pt x="786384" y="2660904"/>
                </a:lnTo>
                <a:lnTo>
                  <a:pt x="1106424" y="2157984"/>
                </a:lnTo>
                <a:lnTo>
                  <a:pt x="1179576" y="1828800"/>
                </a:lnTo>
                <a:lnTo>
                  <a:pt x="1362456" y="1572768"/>
                </a:lnTo>
                <a:lnTo>
                  <a:pt x="1600200" y="1536192"/>
                </a:lnTo>
                <a:lnTo>
                  <a:pt x="1956816" y="1609344"/>
                </a:lnTo>
                <a:lnTo>
                  <a:pt x="2121408" y="1783080"/>
                </a:lnTo>
                <a:lnTo>
                  <a:pt x="2093976" y="1856232"/>
                </a:lnTo>
                <a:lnTo>
                  <a:pt x="2011680" y="2048256"/>
                </a:lnTo>
                <a:lnTo>
                  <a:pt x="1984248" y="2130552"/>
                </a:lnTo>
                <a:lnTo>
                  <a:pt x="1911096" y="2450592"/>
                </a:lnTo>
                <a:lnTo>
                  <a:pt x="1792224" y="2679192"/>
                </a:lnTo>
                <a:lnTo>
                  <a:pt x="1664208" y="2880360"/>
                </a:lnTo>
                <a:lnTo>
                  <a:pt x="1517904" y="2990088"/>
                </a:lnTo>
                <a:lnTo>
                  <a:pt x="1819656" y="3310128"/>
                </a:lnTo>
                <a:lnTo>
                  <a:pt x="1984248" y="3566160"/>
                </a:lnTo>
                <a:cubicBezTo>
                  <a:pt x="2073757" y="3610915"/>
                  <a:pt x="2030138" y="3602736"/>
                  <a:pt x="2112264" y="3602736"/>
                </a:cubicBezTo>
                <a:lnTo>
                  <a:pt x="2331720" y="3694176"/>
                </a:lnTo>
                <a:lnTo>
                  <a:pt x="2542032" y="3419856"/>
                </a:lnTo>
                <a:lnTo>
                  <a:pt x="2642616" y="3090672"/>
                </a:lnTo>
                <a:lnTo>
                  <a:pt x="2852928" y="2670048"/>
                </a:lnTo>
                <a:lnTo>
                  <a:pt x="2880360" y="2395728"/>
                </a:lnTo>
                <a:lnTo>
                  <a:pt x="2980944" y="2066544"/>
                </a:lnTo>
                <a:lnTo>
                  <a:pt x="3081528" y="1746504"/>
                </a:lnTo>
                <a:lnTo>
                  <a:pt x="3118104" y="1472184"/>
                </a:lnTo>
                <a:lnTo>
                  <a:pt x="3081528" y="1197864"/>
                </a:lnTo>
                <a:lnTo>
                  <a:pt x="3081528" y="978408"/>
                </a:lnTo>
                <a:lnTo>
                  <a:pt x="3008376" y="722376"/>
                </a:lnTo>
                <a:lnTo>
                  <a:pt x="2990088" y="320040"/>
                </a:lnTo>
                <a:lnTo>
                  <a:pt x="2926080" y="210312"/>
                </a:lnTo>
                <a:lnTo>
                  <a:pt x="2816352" y="109728"/>
                </a:lnTo>
                <a:lnTo>
                  <a:pt x="2724912" y="54864"/>
                </a:lnTo>
                <a:close/>
              </a:path>
            </a:pathLst>
          </a:custGeom>
          <a:solidFill>
            <a:srgbClr val="0070C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113ED7-1CE7-457D-BC30-6EF56E9BE3F1}"/>
              </a:ext>
            </a:extLst>
          </p:cNvPr>
          <p:cNvSpPr/>
          <p:nvPr/>
        </p:nvSpPr>
        <p:spPr>
          <a:xfrm>
            <a:off x="5093208" y="3493008"/>
            <a:ext cx="1243584" cy="1536192"/>
          </a:xfrm>
          <a:custGeom>
            <a:avLst/>
            <a:gdLst>
              <a:gd name="connsiteX0" fmla="*/ 886968 w 1243584"/>
              <a:gd name="connsiteY0" fmla="*/ 0 h 1536192"/>
              <a:gd name="connsiteX1" fmla="*/ 676656 w 1243584"/>
              <a:gd name="connsiteY1" fmla="*/ 27432 h 1536192"/>
              <a:gd name="connsiteX2" fmla="*/ 402336 w 1243584"/>
              <a:gd name="connsiteY2" fmla="*/ 310896 h 1536192"/>
              <a:gd name="connsiteX3" fmla="*/ 137160 w 1243584"/>
              <a:gd name="connsiteY3" fmla="*/ 868680 h 1536192"/>
              <a:gd name="connsiteX4" fmla="*/ 0 w 1243584"/>
              <a:gd name="connsiteY4" fmla="*/ 1207008 h 1536192"/>
              <a:gd name="connsiteX5" fmla="*/ 192024 w 1243584"/>
              <a:gd name="connsiteY5" fmla="*/ 1463040 h 1536192"/>
              <a:gd name="connsiteX6" fmla="*/ 512064 w 1243584"/>
              <a:gd name="connsiteY6" fmla="*/ 1527048 h 1536192"/>
              <a:gd name="connsiteX7" fmla="*/ 777240 w 1243584"/>
              <a:gd name="connsiteY7" fmla="*/ 1536192 h 1536192"/>
              <a:gd name="connsiteX8" fmla="*/ 850392 w 1243584"/>
              <a:gd name="connsiteY8" fmla="*/ 1499616 h 1536192"/>
              <a:gd name="connsiteX9" fmla="*/ 1005840 w 1243584"/>
              <a:gd name="connsiteY9" fmla="*/ 1353312 h 1536192"/>
              <a:gd name="connsiteX10" fmla="*/ 1024128 w 1243584"/>
              <a:gd name="connsiteY10" fmla="*/ 1005840 h 1536192"/>
              <a:gd name="connsiteX11" fmla="*/ 1106424 w 1243584"/>
              <a:gd name="connsiteY11" fmla="*/ 795528 h 1536192"/>
              <a:gd name="connsiteX12" fmla="*/ 1179576 w 1243584"/>
              <a:gd name="connsiteY12" fmla="*/ 502920 h 1536192"/>
              <a:gd name="connsiteX13" fmla="*/ 1243584 w 1243584"/>
              <a:gd name="connsiteY13" fmla="*/ 301752 h 1536192"/>
              <a:gd name="connsiteX14" fmla="*/ 1152144 w 1243584"/>
              <a:gd name="connsiteY14" fmla="*/ 182880 h 1536192"/>
              <a:gd name="connsiteX15" fmla="*/ 1078992 w 1243584"/>
              <a:gd name="connsiteY15" fmla="*/ 82296 h 1536192"/>
              <a:gd name="connsiteX16" fmla="*/ 886968 w 1243584"/>
              <a:gd name="connsiteY16" fmla="*/ 0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3584" h="1536192">
                <a:moveTo>
                  <a:pt x="886968" y="0"/>
                </a:moveTo>
                <a:lnTo>
                  <a:pt x="676656" y="27432"/>
                </a:lnTo>
                <a:lnTo>
                  <a:pt x="402336" y="310896"/>
                </a:lnTo>
                <a:lnTo>
                  <a:pt x="137160" y="868680"/>
                </a:lnTo>
                <a:lnTo>
                  <a:pt x="0" y="1207008"/>
                </a:lnTo>
                <a:lnTo>
                  <a:pt x="192024" y="1463040"/>
                </a:lnTo>
                <a:lnTo>
                  <a:pt x="512064" y="1527048"/>
                </a:lnTo>
                <a:lnTo>
                  <a:pt x="777240" y="1536192"/>
                </a:lnTo>
                <a:lnTo>
                  <a:pt x="850392" y="1499616"/>
                </a:lnTo>
                <a:lnTo>
                  <a:pt x="1005840" y="1353312"/>
                </a:lnTo>
                <a:lnTo>
                  <a:pt x="1024128" y="1005840"/>
                </a:lnTo>
                <a:lnTo>
                  <a:pt x="1106424" y="795528"/>
                </a:lnTo>
                <a:lnTo>
                  <a:pt x="1179576" y="502920"/>
                </a:lnTo>
                <a:lnTo>
                  <a:pt x="1243584" y="301752"/>
                </a:lnTo>
                <a:lnTo>
                  <a:pt x="1152144" y="182880"/>
                </a:lnTo>
                <a:lnTo>
                  <a:pt x="1078992" y="82296"/>
                </a:lnTo>
                <a:lnTo>
                  <a:pt x="886968" y="0"/>
                </a:lnTo>
                <a:close/>
              </a:path>
            </a:pathLst>
          </a:custGeom>
          <a:solidFill>
            <a:srgbClr val="00B05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C47D4-E0FD-4A8E-A28F-7EF10C12036D}"/>
              </a:ext>
            </a:extLst>
          </p:cNvPr>
          <p:cNvSpPr txBox="1"/>
          <p:nvPr/>
        </p:nvSpPr>
        <p:spPr>
          <a:xfrm>
            <a:off x="5274229" y="2147021"/>
            <a:ext cx="6766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PSG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5D837A-5A80-40BA-ADDC-D69CBA5E6870}"/>
              </a:ext>
            </a:extLst>
          </p:cNvPr>
          <p:cNvSpPr txBox="1"/>
          <p:nvPr/>
        </p:nvSpPr>
        <p:spPr>
          <a:xfrm>
            <a:off x="4716325" y="3486254"/>
            <a:ext cx="6766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FWG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0399D6-2810-4F42-A22B-CCA5F6A9B95A}"/>
              </a:ext>
            </a:extLst>
          </p:cNvPr>
          <p:cNvSpPr/>
          <p:nvPr/>
        </p:nvSpPr>
        <p:spPr>
          <a:xfrm>
            <a:off x="5737777" y="4107398"/>
            <a:ext cx="183046" cy="1701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1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E4E1234-8F78-4FB7-B232-50C54C457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78" y="639935"/>
            <a:ext cx="4445773" cy="2731958"/>
          </a:xfrm>
          <a:prstGeom prst="rect">
            <a:avLst/>
          </a:prstGeom>
        </p:spPr>
      </p:pic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F783F-74DB-4940-BF94-AE2A04252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21615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1SW fish</a:t>
            </a:r>
          </a:p>
          <a:p>
            <a:pPr>
              <a:lnSpc>
                <a:spcPct val="150000"/>
              </a:lnSpc>
            </a:pPr>
            <a:r>
              <a:rPr lang="en-GB" dirty="0"/>
              <a:t>Wild:      1,976 scales (1956-2017)</a:t>
            </a:r>
          </a:p>
          <a:p>
            <a:pPr>
              <a:lnSpc>
                <a:spcPct val="150000"/>
              </a:lnSpc>
            </a:pPr>
            <a:r>
              <a:rPr lang="en-GB" dirty="0"/>
              <a:t>Ranched:  1,725 scales (1980-2017)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ABC1F32-B06A-4FB6-B21E-D73E798D5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593439"/>
              </p:ext>
            </p:extLst>
          </p:nvPr>
        </p:nvGraphicFramePr>
        <p:xfrm>
          <a:off x="3119215" y="3429000"/>
          <a:ext cx="5770785" cy="2920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85CEEB-F04E-45D8-88C3-A25C4554D83E}"/>
              </a:ext>
            </a:extLst>
          </p:cNvPr>
          <p:cNvSpPr txBox="1"/>
          <p:nvPr/>
        </p:nvSpPr>
        <p:spPr>
          <a:xfrm>
            <a:off x="8401050" y="6023074"/>
            <a:ext cx="285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2016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FBE090-DC1E-44CA-8510-62FC5031FBCF}"/>
              </a:ext>
            </a:extLst>
          </p:cNvPr>
          <p:cNvCxnSpPr/>
          <p:nvPr/>
        </p:nvCxnSpPr>
        <p:spPr>
          <a:xfrm>
            <a:off x="8636000" y="6023074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EDB40C-6252-4FBC-9E15-DAB945BDA171}"/>
              </a:ext>
            </a:extLst>
          </p:cNvPr>
          <p:cNvCxnSpPr>
            <a:cxnSpLocks/>
          </p:cNvCxnSpPr>
          <p:nvPr/>
        </p:nvCxnSpPr>
        <p:spPr>
          <a:xfrm>
            <a:off x="8638903" y="5956663"/>
            <a:ext cx="0" cy="664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ACA751F4-8180-4DFD-ACE6-0EE0F7537F2C}"/>
              </a:ext>
            </a:extLst>
          </p:cNvPr>
          <p:cNvSpPr txBox="1">
            <a:spLocks/>
          </p:cNvSpPr>
          <p:nvPr/>
        </p:nvSpPr>
        <p:spPr>
          <a:xfrm>
            <a:off x="6299200" y="885434"/>
            <a:ext cx="1678268" cy="1236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 err="1"/>
              <a:t>Burrishoole</a:t>
            </a:r>
            <a:endParaRPr lang="en-GB" sz="2400" dirty="0"/>
          </a:p>
          <a:p>
            <a:r>
              <a:rPr lang="en-GB" sz="2400" dirty="0"/>
              <a:t>Catchment</a:t>
            </a:r>
          </a:p>
          <a:p>
            <a:r>
              <a:rPr lang="en-GB" sz="2400" dirty="0"/>
              <a:t>Area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6BD74A-0EA5-4D4F-9176-6BFB2E1CC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25" y="946367"/>
            <a:ext cx="2216150" cy="304720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448E1A0-8E64-484C-AA59-6DD4226EAB00}"/>
              </a:ext>
            </a:extLst>
          </p:cNvPr>
          <p:cNvSpPr/>
          <p:nvPr/>
        </p:nvSpPr>
        <p:spPr>
          <a:xfrm>
            <a:off x="3898416" y="2071997"/>
            <a:ext cx="183046" cy="1701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116D23-AC61-492E-8898-39F57ED30094}"/>
              </a:ext>
            </a:extLst>
          </p:cNvPr>
          <p:cNvSpPr/>
          <p:nvPr/>
        </p:nvSpPr>
        <p:spPr>
          <a:xfrm>
            <a:off x="6850441" y="2187089"/>
            <a:ext cx="183046" cy="1701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63DFDD-8585-410C-9980-BA4E30BB448D}"/>
              </a:ext>
            </a:extLst>
          </p:cNvPr>
          <p:cNvSpPr txBox="1">
            <a:spLocks/>
          </p:cNvSpPr>
          <p:nvPr/>
        </p:nvSpPr>
        <p:spPr>
          <a:xfrm>
            <a:off x="2110227" y="1881696"/>
            <a:ext cx="1678268" cy="610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>
                <a:latin typeface="+mn-lt"/>
              </a:rPr>
              <a:t>(grilse)</a:t>
            </a:r>
          </a:p>
        </p:txBody>
      </p:sp>
    </p:spTree>
    <p:extLst>
      <p:ext uri="{BB962C8B-B14F-4D97-AF65-F5344CB8AC3E}">
        <p14:creationId xmlns:p14="http://schemas.microsoft.com/office/powerpoint/2010/main" val="84002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Growth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F783F-74DB-4940-BF94-AE2A04252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836098"/>
            <a:ext cx="2510375" cy="4588184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Linear Mixed effects models </a:t>
            </a:r>
            <a:r>
              <a:rPr lang="en-GB" dirty="0"/>
              <a:t>of PSG data</a:t>
            </a:r>
          </a:p>
          <a:p>
            <a:endParaRPr lang="en-GB" sz="900" dirty="0"/>
          </a:p>
          <a:p>
            <a:r>
              <a:rPr lang="en-GB" dirty="0"/>
              <a:t>Factors influencing variability of PSG </a:t>
            </a:r>
          </a:p>
          <a:p>
            <a:endParaRPr lang="en-GB" sz="600" dirty="0"/>
          </a:p>
          <a:p>
            <a:r>
              <a:rPr lang="en-GB" dirty="0"/>
              <a:t>Intrinsic &amp; extrinsic variables</a:t>
            </a:r>
          </a:p>
          <a:p>
            <a:endParaRPr lang="en-GB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C662D04-F5DF-4F8C-8401-332246C3A479}"/>
              </a:ext>
            </a:extLst>
          </p:cNvPr>
          <p:cNvSpPr txBox="1">
            <a:spLocks/>
          </p:cNvSpPr>
          <p:nvPr/>
        </p:nvSpPr>
        <p:spPr>
          <a:xfrm>
            <a:off x="3022696" y="1836098"/>
            <a:ext cx="2925740" cy="46525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dirty="0"/>
              <a:t>Mixed effects GAMs </a:t>
            </a:r>
            <a:r>
              <a:rPr lang="en-GB" sz="2600" dirty="0"/>
              <a:t>of ICS data</a:t>
            </a:r>
          </a:p>
          <a:p>
            <a:endParaRPr lang="en-GB" sz="1000" dirty="0"/>
          </a:p>
          <a:p>
            <a:r>
              <a:rPr lang="en-GB" sz="2600" dirty="0"/>
              <a:t>ICS = non-linear</a:t>
            </a:r>
          </a:p>
          <a:p>
            <a:endParaRPr lang="en-GB" sz="2600" dirty="0"/>
          </a:p>
          <a:p>
            <a:r>
              <a:rPr lang="en-GB" sz="2600" dirty="0"/>
              <a:t>Identify decades where ICS trajectory was unique</a:t>
            </a:r>
          </a:p>
          <a:p>
            <a:endParaRPr lang="en-GB" sz="800" dirty="0"/>
          </a:p>
          <a:p>
            <a:r>
              <a:rPr lang="en-GB" sz="2600" dirty="0"/>
              <a:t>Ranched and wild decade </a:t>
            </a:r>
            <a:r>
              <a:rPr lang="en-GB" sz="2600" dirty="0" err="1"/>
              <a:t>grps</a:t>
            </a:r>
            <a:endParaRPr lang="en-GB" sz="2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ADA2311-0209-49DB-AEB7-A48A7C291E33}"/>
              </a:ext>
            </a:extLst>
          </p:cNvPr>
          <p:cNvSpPr txBox="1">
            <a:spLocks/>
          </p:cNvSpPr>
          <p:nvPr/>
        </p:nvSpPr>
        <p:spPr>
          <a:xfrm>
            <a:off x="6202624" y="1836098"/>
            <a:ext cx="2887024" cy="4588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Biological growth strategy models </a:t>
            </a:r>
          </a:p>
          <a:p>
            <a:endParaRPr lang="en-GB" sz="800" b="1" dirty="0"/>
          </a:p>
          <a:p>
            <a:r>
              <a:rPr lang="en-GB" sz="2400" dirty="0"/>
              <a:t>Scale growth &amp; return size data</a:t>
            </a:r>
            <a:endParaRPr lang="en-GB" sz="2400" b="1" dirty="0"/>
          </a:p>
          <a:p>
            <a:endParaRPr lang="en-GB" sz="800" dirty="0"/>
          </a:p>
          <a:p>
            <a:r>
              <a:rPr lang="en-GB" sz="2400" dirty="0"/>
              <a:t>Investigate compensatory &amp; catch-up growth in both pop’s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46D94D-1239-4F3C-9C0F-7F4866141E00}"/>
              </a:ext>
            </a:extLst>
          </p:cNvPr>
          <p:cNvCxnSpPr/>
          <p:nvPr/>
        </p:nvCxnSpPr>
        <p:spPr>
          <a:xfrm>
            <a:off x="2784144" y="1663638"/>
            <a:ext cx="0" cy="4825030"/>
          </a:xfrm>
          <a:prstGeom prst="line">
            <a:avLst/>
          </a:prstGeom>
          <a:ln w="57150">
            <a:solidFill>
              <a:srgbClr val="287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6EF470-99D9-4336-99E4-DF431C59621B}"/>
              </a:ext>
            </a:extLst>
          </p:cNvPr>
          <p:cNvCxnSpPr/>
          <p:nvPr/>
        </p:nvCxnSpPr>
        <p:spPr>
          <a:xfrm>
            <a:off x="6075529" y="1599252"/>
            <a:ext cx="0" cy="4825030"/>
          </a:xfrm>
          <a:prstGeom prst="line">
            <a:avLst/>
          </a:prstGeom>
          <a:ln w="57150">
            <a:solidFill>
              <a:srgbClr val="287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6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Progression of growth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D7E3F0-F09F-4DB2-A0D2-664785EFCDFF}"/>
              </a:ext>
            </a:extLst>
          </p:cNvPr>
          <p:cNvGrpSpPr/>
          <p:nvPr/>
        </p:nvGrpSpPr>
        <p:grpSpPr>
          <a:xfrm>
            <a:off x="7463560" y="1100746"/>
            <a:ext cx="1413739" cy="903253"/>
            <a:chOff x="7529111" y="1002501"/>
            <a:chExt cx="1120960" cy="9032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2EDAD92-BE2E-49B8-9F99-EA2A6E6C1209}"/>
                </a:ext>
              </a:extLst>
            </p:cNvPr>
            <p:cNvSpPr/>
            <p:nvPr/>
          </p:nvSpPr>
          <p:spPr>
            <a:xfrm>
              <a:off x="7529111" y="1053580"/>
              <a:ext cx="204690" cy="21794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0875EF7-1197-4C01-A659-95224A07F09B}"/>
                </a:ext>
              </a:extLst>
            </p:cNvPr>
            <p:cNvSpPr/>
            <p:nvPr/>
          </p:nvSpPr>
          <p:spPr>
            <a:xfrm>
              <a:off x="7534743" y="1343817"/>
              <a:ext cx="193427" cy="221575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561A15-692D-45B7-95B9-8642B30E36FC}"/>
                </a:ext>
              </a:extLst>
            </p:cNvPr>
            <p:cNvSpPr txBox="1"/>
            <p:nvPr/>
          </p:nvSpPr>
          <p:spPr>
            <a:xfrm>
              <a:off x="7728171" y="1002501"/>
              <a:ext cx="78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Wild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1071A5-8C71-4F34-B376-D0210FBEFD93}"/>
                </a:ext>
              </a:extLst>
            </p:cNvPr>
            <p:cNvSpPr txBox="1"/>
            <p:nvPr/>
          </p:nvSpPr>
          <p:spPr>
            <a:xfrm>
              <a:off x="7739434" y="1259423"/>
              <a:ext cx="910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Ranched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DB5830-9535-4A5B-B37B-7F520166FD53}"/>
              </a:ext>
            </a:extLst>
          </p:cNvPr>
          <p:cNvSpPr txBox="1"/>
          <p:nvPr/>
        </p:nvSpPr>
        <p:spPr>
          <a:xfrm>
            <a:off x="1755171" y="1427396"/>
            <a:ext cx="213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Freshwater growth (FWG)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27500-78F5-4B8C-874E-E3410979D900}"/>
              </a:ext>
            </a:extLst>
          </p:cNvPr>
          <p:cNvSpPr txBox="1"/>
          <p:nvPr/>
        </p:nvSpPr>
        <p:spPr>
          <a:xfrm>
            <a:off x="1748075" y="3940774"/>
            <a:ext cx="20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Post smolt growth (PSG)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E60E2-029B-42C3-AD36-873697B5CB0A}"/>
              </a:ext>
            </a:extLst>
          </p:cNvPr>
          <p:cNvSpPr txBox="1"/>
          <p:nvPr/>
        </p:nvSpPr>
        <p:spPr>
          <a:xfrm>
            <a:off x="6475296" y="2520760"/>
            <a:ext cx="123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Total growth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3A1E871-2A67-4CE3-ABAE-51440DF28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374499"/>
              </p:ext>
            </p:extLst>
          </p:nvPr>
        </p:nvGraphicFramePr>
        <p:xfrm>
          <a:off x="579830" y="1638802"/>
          <a:ext cx="4175193" cy="23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E33B191-1783-4236-B4C6-48EEFA379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487503"/>
              </p:ext>
            </p:extLst>
          </p:nvPr>
        </p:nvGraphicFramePr>
        <p:xfrm>
          <a:off x="543023" y="4209802"/>
          <a:ext cx="4212000" cy="23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1DB0C53-D397-46DC-9080-F3B374607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517861"/>
              </p:ext>
            </p:extLst>
          </p:nvPr>
        </p:nvGraphicFramePr>
        <p:xfrm>
          <a:off x="4755023" y="2789788"/>
          <a:ext cx="4212838" cy="23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76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25" grpId="0">
        <p:bldAsOne/>
      </p:bldGraphic>
      <p:bldGraphic spid="2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PSG model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A0AE4-10E0-49EB-90C0-F23E444C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71" y="2917382"/>
            <a:ext cx="2777279" cy="4351338"/>
          </a:xfrm>
        </p:spPr>
        <p:txBody>
          <a:bodyPr/>
          <a:lstStyle/>
          <a:p>
            <a:r>
              <a:rPr lang="en-GB" dirty="0"/>
              <a:t>Autumn SST in Norwegian Sea (</a:t>
            </a:r>
            <a:r>
              <a:rPr lang="en-GB" dirty="0">
                <a:solidFill>
                  <a:srgbClr val="FF0000"/>
                </a:solidFill>
              </a:rPr>
              <a:t>negative</a:t>
            </a:r>
            <a:r>
              <a:rPr lang="en-GB" dirty="0"/>
              <a:t>)</a:t>
            </a:r>
          </a:p>
          <a:p>
            <a:endParaRPr lang="en-GB" sz="800" dirty="0"/>
          </a:p>
          <a:p>
            <a:r>
              <a:rPr lang="en-GB" dirty="0"/>
              <a:t>FWG (</a:t>
            </a:r>
            <a:r>
              <a:rPr lang="en-GB" dirty="0">
                <a:solidFill>
                  <a:srgbClr val="00B050"/>
                </a:solidFill>
              </a:rPr>
              <a:t>positive</a:t>
            </a:r>
            <a:r>
              <a:rPr lang="en-GB" dirty="0"/>
              <a:t>)</a:t>
            </a:r>
          </a:p>
          <a:p>
            <a:endParaRPr lang="en-GB" sz="800" dirty="0"/>
          </a:p>
          <a:p>
            <a:r>
              <a:rPr lang="en-GB" dirty="0"/>
              <a:t>Fish origin </a:t>
            </a:r>
          </a:p>
          <a:p>
            <a:pPr marL="0" indent="0">
              <a:buNone/>
            </a:pPr>
            <a:r>
              <a:rPr lang="en-GB" dirty="0"/>
              <a:t>(Wild &gt; Ranched)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A5C53B-35E9-48D1-979A-814AC198C9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86" y="1089263"/>
            <a:ext cx="2699385" cy="539940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1FF138-4F91-4F19-9B03-00807E5638CA}"/>
              </a:ext>
            </a:extLst>
          </p:cNvPr>
          <p:cNvCxnSpPr>
            <a:cxnSpLocks/>
          </p:cNvCxnSpPr>
          <p:nvPr/>
        </p:nvCxnSpPr>
        <p:spPr>
          <a:xfrm flipV="1">
            <a:off x="3270237" y="2527605"/>
            <a:ext cx="1670879" cy="996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C15374-0F14-42AB-991D-F16B5B15662C}"/>
              </a:ext>
            </a:extLst>
          </p:cNvPr>
          <p:cNvCxnSpPr>
            <a:cxnSpLocks/>
          </p:cNvCxnSpPr>
          <p:nvPr/>
        </p:nvCxnSpPr>
        <p:spPr>
          <a:xfrm flipV="1">
            <a:off x="3191448" y="5606716"/>
            <a:ext cx="1641310" cy="3151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708D2B-C598-4A48-B8EE-17CECDDC3244}"/>
              </a:ext>
            </a:extLst>
          </p:cNvPr>
          <p:cNvCxnSpPr>
            <a:cxnSpLocks/>
          </p:cNvCxnSpPr>
          <p:nvPr/>
        </p:nvCxnSpPr>
        <p:spPr>
          <a:xfrm flipV="1">
            <a:off x="3191448" y="3748880"/>
            <a:ext cx="1749668" cy="8648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8CDE237-2492-4FB1-8717-48C9FB846745}"/>
              </a:ext>
            </a:extLst>
          </p:cNvPr>
          <p:cNvSpPr/>
          <p:nvPr/>
        </p:nvSpPr>
        <p:spPr>
          <a:xfrm>
            <a:off x="510271" y="1752997"/>
            <a:ext cx="4119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model: PSG ~ FWG + pop. type + F. Nor. SST + (pop. type | smolt year)</a:t>
            </a:r>
          </a:p>
        </p:txBody>
      </p:sp>
    </p:spTree>
    <p:extLst>
      <p:ext uri="{BB962C8B-B14F-4D97-AF65-F5344CB8AC3E}">
        <p14:creationId xmlns:p14="http://schemas.microsoft.com/office/powerpoint/2010/main" val="165690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uble Wave 3">
            <a:extLst>
              <a:ext uri="{FF2B5EF4-FFF2-40B4-BE49-F238E27FC236}">
                <a16:creationId xmlns:a16="http://schemas.microsoft.com/office/drawing/2014/main" id="{8FC9786F-1A14-48CE-97FE-B66EA52B7F6B}"/>
              </a:ext>
            </a:extLst>
          </p:cNvPr>
          <p:cNvSpPr/>
          <p:nvPr/>
        </p:nvSpPr>
        <p:spPr>
          <a:xfrm rot="21244313">
            <a:off x="-164256" y="-583870"/>
            <a:ext cx="9472511" cy="1763058"/>
          </a:xfrm>
          <a:prstGeom prst="doubleWave">
            <a:avLst/>
          </a:prstGeom>
          <a:solidFill>
            <a:srgbClr val="28706C"/>
          </a:solidFill>
          <a:ln>
            <a:solidFill>
              <a:srgbClr val="28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8706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01DC-411B-4F32-A3F4-C0613005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5"/>
            <a:ext cx="78867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ICS model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A4F13A-954B-426A-A357-39BDCC30F0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0" y="2199248"/>
            <a:ext cx="5731510" cy="403796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87745B-1868-41DB-859A-2F32AE0A6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539689"/>
              </p:ext>
            </p:extLst>
          </p:nvPr>
        </p:nvGraphicFramePr>
        <p:xfrm>
          <a:off x="408826" y="2268494"/>
          <a:ext cx="2623242" cy="3687137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585707">
                  <a:extLst>
                    <a:ext uri="{9D8B030D-6E8A-4147-A177-3AD203B41FA5}">
                      <a16:colId xmlns:a16="http://schemas.microsoft.com/office/drawing/2014/main" val="1806102231"/>
                    </a:ext>
                  </a:extLst>
                </a:gridCol>
                <a:gridCol w="587414">
                  <a:extLst>
                    <a:ext uri="{9D8B030D-6E8A-4147-A177-3AD203B41FA5}">
                      <a16:colId xmlns:a16="http://schemas.microsoft.com/office/drawing/2014/main" val="1042434145"/>
                    </a:ext>
                  </a:extLst>
                </a:gridCol>
                <a:gridCol w="587414">
                  <a:extLst>
                    <a:ext uri="{9D8B030D-6E8A-4147-A177-3AD203B41FA5}">
                      <a16:colId xmlns:a16="http://schemas.microsoft.com/office/drawing/2014/main" val="581289102"/>
                    </a:ext>
                  </a:extLst>
                </a:gridCol>
                <a:gridCol w="456673">
                  <a:extLst>
                    <a:ext uri="{9D8B030D-6E8A-4147-A177-3AD203B41FA5}">
                      <a16:colId xmlns:a16="http://schemas.microsoft.com/office/drawing/2014/main" val="2206106332"/>
                    </a:ext>
                  </a:extLst>
                </a:gridCol>
                <a:gridCol w="406034">
                  <a:extLst>
                    <a:ext uri="{9D8B030D-6E8A-4147-A177-3AD203B41FA5}">
                      <a16:colId xmlns:a16="http://schemas.microsoft.com/office/drawing/2014/main" val="464804928"/>
                    </a:ext>
                  </a:extLst>
                </a:gridCol>
              </a:tblGrid>
              <a:tr h="3061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Term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Estimate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SE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T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p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 anchor="ctr"/>
                </a:tc>
                <a:extLst>
                  <a:ext uri="{0D108BD9-81ED-4DB2-BD59-A6C34878D82A}">
                    <a16:rowId xmlns:a16="http://schemas.microsoft.com/office/drawing/2014/main" val="4061211383"/>
                  </a:ext>
                </a:extLst>
              </a:tr>
              <a:tr h="194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Intercept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5.7 x 10</a:t>
                      </a:r>
                      <a:r>
                        <a:rPr lang="en-IE" sz="800" baseline="30000">
                          <a:effectLst/>
                        </a:rPr>
                        <a:t>-2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8.17 x 10</a:t>
                      </a:r>
                      <a:r>
                        <a:rPr lang="en-IE" sz="800" baseline="30000" dirty="0">
                          <a:effectLst/>
                        </a:rPr>
                        <a:t>-4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68.96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&lt; 0.01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487708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60s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1.12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1.01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1.12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0.26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404731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70s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5.69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9.67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0.59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0.55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853592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80s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5.75 x 10</a:t>
                      </a:r>
                      <a:r>
                        <a:rPr lang="en-IE" sz="800" baseline="30000">
                          <a:effectLst/>
                        </a:rPr>
                        <a:t>-5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9.82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0.06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0.95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74721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90s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-6.43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1.06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-0.61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0.54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876008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00s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-4.09 x 10</a:t>
                      </a:r>
                      <a:r>
                        <a:rPr lang="en-IE" sz="800" baseline="30000" dirty="0">
                          <a:effectLst/>
                        </a:rPr>
                        <a:t>-3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1.15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-3.54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900" b="1" dirty="0">
                          <a:solidFill>
                            <a:srgbClr val="FF0000"/>
                          </a:solidFill>
                          <a:effectLst/>
                        </a:rPr>
                        <a:t>&lt; 0.01</a:t>
                      </a:r>
                      <a:endParaRPr lang="en-GB" sz="9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77061"/>
                  </a:ext>
                </a:extLst>
              </a:tr>
              <a:tr h="315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wild 10s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-4.35 x 10</a:t>
                      </a:r>
                      <a:r>
                        <a:rPr lang="en-IE" sz="800" baseline="30000" dirty="0">
                          <a:effectLst/>
                        </a:rPr>
                        <a:t>-3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1.06 x 10</a:t>
                      </a:r>
                      <a:r>
                        <a:rPr lang="en-IE" sz="800" baseline="30000" dirty="0">
                          <a:effectLst/>
                        </a:rPr>
                        <a:t>-3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-4.10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900" b="1" dirty="0">
                          <a:solidFill>
                            <a:srgbClr val="FF0000"/>
                          </a:solidFill>
                          <a:effectLst/>
                        </a:rPr>
                        <a:t>&lt; 0.01</a:t>
                      </a:r>
                      <a:endParaRPr lang="en-GB" sz="9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003868"/>
                  </a:ext>
                </a:extLst>
              </a:tr>
              <a:tr h="322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ranched 80s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-9.01 x 10</a:t>
                      </a:r>
                      <a:r>
                        <a:rPr lang="en-IE" sz="800" baseline="30000">
                          <a:effectLst/>
                        </a:rPr>
                        <a:t>-5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9.82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-0.09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0.92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414764"/>
                  </a:ext>
                </a:extLst>
              </a:tr>
              <a:tr h="322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ranched 90s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1.81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9.67 x 10</a:t>
                      </a:r>
                      <a:r>
                        <a:rPr lang="en-IE" sz="800" baseline="30000">
                          <a:effectLst/>
                        </a:rPr>
                        <a:t>-4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1.86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0.06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224474"/>
                  </a:ext>
                </a:extLst>
              </a:tr>
              <a:tr h="322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ranched 00s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-2.73 x 10</a:t>
                      </a:r>
                      <a:r>
                        <a:rPr lang="en-IE" sz="800" baseline="30000" dirty="0">
                          <a:effectLst/>
                        </a:rPr>
                        <a:t>-3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9.68 x 10</a:t>
                      </a:r>
                      <a:r>
                        <a:rPr lang="en-IE" sz="800" baseline="30000" dirty="0">
                          <a:effectLst/>
                        </a:rPr>
                        <a:t>-4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-2.83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900" b="1" dirty="0">
                          <a:solidFill>
                            <a:srgbClr val="FF0000"/>
                          </a:solidFill>
                          <a:effectLst/>
                        </a:rPr>
                        <a:t>&lt; 0.01</a:t>
                      </a:r>
                      <a:endParaRPr lang="en-GB" sz="9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9976"/>
                  </a:ext>
                </a:extLst>
              </a:tr>
              <a:tr h="322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ranched 10s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-3.38 x 10</a:t>
                      </a:r>
                      <a:r>
                        <a:rPr lang="en-IE" sz="800" baseline="30000">
                          <a:effectLst/>
                        </a:rPr>
                        <a:t>-3</a:t>
                      </a:r>
                      <a:endParaRPr lang="en-GB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1.11 x 10</a:t>
                      </a:r>
                      <a:r>
                        <a:rPr lang="en-IE" sz="800" baseline="30000" dirty="0">
                          <a:effectLst/>
                        </a:rPr>
                        <a:t>-4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-3.04</a:t>
                      </a:r>
                      <a:endParaRPr lang="en-GB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900" b="1" dirty="0">
                          <a:solidFill>
                            <a:srgbClr val="FF0000"/>
                          </a:solidFill>
                          <a:effectLst/>
                        </a:rPr>
                        <a:t>&lt; 0.01</a:t>
                      </a:r>
                      <a:endParaRPr lang="en-GB" sz="9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34" marR="48834" marT="0" marB="0">
                    <a:solidFill>
                      <a:srgbClr val="FF00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814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84CA974-838C-48A8-9615-CE802800E471}"/>
              </a:ext>
            </a:extLst>
          </p:cNvPr>
          <p:cNvSpPr/>
          <p:nvPr/>
        </p:nvSpPr>
        <p:spPr>
          <a:xfrm>
            <a:off x="4952659" y="3501189"/>
            <a:ext cx="2646947" cy="2454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CAD63-ACD1-441C-8730-42B356210D88}"/>
              </a:ext>
            </a:extLst>
          </p:cNvPr>
          <p:cNvSpPr/>
          <p:nvPr/>
        </p:nvSpPr>
        <p:spPr>
          <a:xfrm>
            <a:off x="1139867" y="1364172"/>
            <a:ext cx="6864264" cy="567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en-IE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Optimal model: ICS ~ Group + smooth (</a:t>
            </a:r>
            <a:r>
              <a:rPr lang="en-IE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CircN</a:t>
            </a:r>
            <a:r>
              <a:rPr lang="en-IE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by=Group) + (1|ID)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8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</TotalTime>
  <Words>1093</Words>
  <Application>Microsoft Office PowerPoint</Application>
  <PresentationFormat>On-screen Show (4:3)</PresentationFormat>
  <Paragraphs>198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Growth, Survival &amp; Ranching</vt:lpstr>
      <vt:lpstr>Study objectives</vt:lpstr>
      <vt:lpstr>Growth from scales</vt:lpstr>
      <vt:lpstr>Data collection</vt:lpstr>
      <vt:lpstr>Growth models</vt:lpstr>
      <vt:lpstr>Progression of growth</vt:lpstr>
      <vt:lpstr>PSG model results</vt:lpstr>
      <vt:lpstr>ICS model results</vt:lpstr>
      <vt:lpstr>Return size</vt:lpstr>
      <vt:lpstr>Compensatory growth</vt:lpstr>
      <vt:lpstr>Compensatory growth</vt:lpstr>
      <vt:lpstr>Declining PSG across NEA</vt:lpstr>
      <vt:lpstr>SST &amp; post smolt growth</vt:lpstr>
      <vt:lpstr>Conclusions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Aidan Long</cp:lastModifiedBy>
  <cp:revision>155</cp:revision>
  <dcterms:created xsi:type="dcterms:W3CDTF">2022-04-20T09:53:20Z</dcterms:created>
  <dcterms:modified xsi:type="dcterms:W3CDTF">2022-04-29T07:21:38Z</dcterms:modified>
</cp:coreProperties>
</file>